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1091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/>
    <p:restoredTop sz="94718"/>
  </p:normalViewPr>
  <p:slideViewPr>
    <p:cSldViewPr snapToGrid="0">
      <p:cViewPr varScale="1">
        <p:scale>
          <a:sx n="89" d="100"/>
          <a:sy n="89" d="100"/>
        </p:scale>
        <p:origin x="18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4FE06-0D0C-224F-9976-70B1A723B45A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1290-621D-6041-BCD4-F97295341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1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C7166-766D-4759-B8DD-7240330EB4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29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2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4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9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A6C0E2D-EB6D-9C46-9350-A84755B8F0C7}" type="datetimeFigureOut">
              <a:rPr lang="en-US" smtClean="0"/>
              <a:t>8/21/25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AF59217-5707-484C-98C7-3630518B8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32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hoto, table, light, room&#10;&#10;Description automatically generated">
            <a:extLst>
              <a:ext uri="{FF2B5EF4-FFF2-40B4-BE49-F238E27FC236}">
                <a16:creationId xmlns:a16="http://schemas.microsoft.com/office/drawing/2014/main" id="{7031ECA5-E556-4411-9272-A28C9FB37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1" r="75000" b="5739"/>
          <a:stretch/>
        </p:blipFill>
        <p:spPr>
          <a:xfrm>
            <a:off x="4267201" y="5099970"/>
            <a:ext cx="3893569" cy="996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98D5B8-EAA0-4BC4-B8ED-1BC1A857D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620" y="1219200"/>
            <a:ext cx="4023360" cy="3048000"/>
          </a:xfrm>
          <a:prstGeom prst="rect">
            <a:avLst/>
          </a:prstGeom>
        </p:spPr>
      </p:pic>
      <p:pic>
        <p:nvPicPr>
          <p:cNvPr id="7" name="Picture 6" descr="A picture containing photo, table, light, room&#10;&#10;Description automatically generated">
            <a:extLst>
              <a:ext uri="{FF2B5EF4-FFF2-40B4-BE49-F238E27FC236}">
                <a16:creationId xmlns:a16="http://schemas.microsoft.com/office/drawing/2014/main" id="{159294A9-A00F-4E18-8301-8DD2A9F02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2" r="56585" b="68065"/>
          <a:stretch/>
        </p:blipFill>
        <p:spPr>
          <a:xfrm>
            <a:off x="9425192" y="2819399"/>
            <a:ext cx="1339079" cy="1447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DBA78-6F1E-4B3D-8BCB-6818883F34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27" b="4047"/>
          <a:stretch/>
        </p:blipFill>
        <p:spPr>
          <a:xfrm>
            <a:off x="2968803" y="1219198"/>
            <a:ext cx="2258647" cy="304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A316CBF-F9F3-4317-B80C-5D0B6B1C6FC3}"/>
              </a:ext>
            </a:extLst>
          </p:cNvPr>
          <p:cNvGrpSpPr/>
          <p:nvPr/>
        </p:nvGrpSpPr>
        <p:grpSpPr>
          <a:xfrm>
            <a:off x="1520575" y="1219199"/>
            <a:ext cx="1334057" cy="3048003"/>
            <a:chOff x="2438400" y="1219198"/>
            <a:chExt cx="1334057" cy="30480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83DD02-B611-451C-81FD-789740904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8400" y="1219199"/>
              <a:ext cx="267257" cy="30480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2EC04B-22C1-4311-BDE1-5147853C3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04543" y="1219200"/>
              <a:ext cx="267257" cy="30480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2F011-0D1D-4D75-B8FB-95E8983F5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1800" y="1219198"/>
              <a:ext cx="267257" cy="30480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9623CA-3A00-4B9F-AFA8-1F177E46B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7943" y="1219199"/>
              <a:ext cx="267257" cy="304800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9819A9-C046-4EC5-B466-F9A6F5890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5200" y="1219200"/>
              <a:ext cx="267257" cy="304800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330FA5F-36D2-4F8C-89EF-5927DA28D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836" y="1295398"/>
            <a:ext cx="1322365" cy="1371602"/>
          </a:xfrm>
          <a:prstGeom prst="rect">
            <a:avLst/>
          </a:prstGeom>
        </p:spPr>
      </p:pic>
      <p:pic>
        <p:nvPicPr>
          <p:cNvPr id="16" name="Picture 15" descr="A picture containing photo, table, light, room&#10;&#10;Description automatically generated">
            <a:extLst>
              <a:ext uri="{FF2B5EF4-FFF2-40B4-BE49-F238E27FC236}">
                <a16:creationId xmlns:a16="http://schemas.microsoft.com/office/drawing/2014/main" id="{7ACB876B-3671-450B-9489-2D57D9BA6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5" b="24099"/>
          <a:stretch/>
        </p:blipFill>
        <p:spPr>
          <a:xfrm>
            <a:off x="1479642" y="1219196"/>
            <a:ext cx="141595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7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</Words>
  <Application>Microsoft Macintosh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Maegan Lee</dc:creator>
  <cp:lastModifiedBy>Maegan Lee</cp:lastModifiedBy>
  <cp:revision>12</cp:revision>
  <dcterms:created xsi:type="dcterms:W3CDTF">2025-08-22T00:52:17Z</dcterms:created>
  <dcterms:modified xsi:type="dcterms:W3CDTF">2025-08-22T01:01:00Z</dcterms:modified>
</cp:coreProperties>
</file>