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1064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9"/>
    <p:restoredTop sz="94718"/>
  </p:normalViewPr>
  <p:slideViewPr>
    <p:cSldViewPr snapToGrid="0">
      <p:cViewPr varScale="1">
        <p:scale>
          <a:sx n="89" d="100"/>
          <a:sy n="89" d="100"/>
        </p:scale>
        <p:origin x="1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4FE06-0D0C-224F-9976-70B1A723B45A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1290-621D-6041-BCD4-F97295341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$40k installation</a:t>
            </a:r>
          </a:p>
          <a:p>
            <a:r>
              <a:rPr lang="en-US" dirty="0"/>
              <a:t>100 per pendant</a:t>
            </a:r>
          </a:p>
          <a:p>
            <a:r>
              <a:rPr lang="en-US" dirty="0"/>
              <a:t>400 pendants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C7166-766D-4759-B8DD-7240330EB4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7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1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1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7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4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3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3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7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6C0E2D-EB6D-9C46-9350-A84755B8F0C7}" type="datetimeFigureOut">
              <a:rPr lang="en-US" smtClean="0"/>
              <a:t>8/21/25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59217-5707-484C-98C7-3630518B8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1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tephen\Downloads\blackjack-logo-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33" y="6476999"/>
            <a:ext cx="1088567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5312CBF-09B1-4ECA-B696-94EE7560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76200"/>
            <a:ext cx="3962400" cy="838200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+mn-lt"/>
                <a:ea typeface="Kozuka Gothic Pro B" pitchFamily="34" charset="-128"/>
              </a:rPr>
              <a:t>QUATRO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+mn-lt"/>
              <a:ea typeface="Kozuka Gothic Pro B" pitchFamily="34" charset="-128"/>
            </a:endParaRPr>
          </a:p>
        </p:txBody>
      </p:sp>
      <p:pic>
        <p:nvPicPr>
          <p:cNvPr id="15" name="Picture 2" descr="D:\For Stephen\images etc\untitled folder\image 119.jpg">
            <a:extLst>
              <a:ext uri="{FF2B5EF4-FFF2-40B4-BE49-F238E27FC236}">
                <a16:creationId xmlns:a16="http://schemas.microsoft.com/office/drawing/2014/main" id="{497C79E5-B863-43B5-8C53-749D044FE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r="14453"/>
          <a:stretch/>
        </p:blipFill>
        <p:spPr bwMode="auto">
          <a:xfrm>
            <a:off x="1524000" y="-16747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7A6E1-F1CE-42F4-8A01-4036C32B0A80}"/>
              </a:ext>
            </a:extLst>
          </p:cNvPr>
          <p:cNvSpPr/>
          <p:nvPr/>
        </p:nvSpPr>
        <p:spPr>
          <a:xfrm>
            <a:off x="6934200" y="762001"/>
            <a:ext cx="1981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ea typeface="Kozuka Gothic Pro R" pitchFamily="34" charset="-128"/>
              </a:rPr>
              <a:t>BUILD YOUR OWN: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Kozuka Gothic Pro R" pitchFamily="34" charset="-128"/>
              </a:rPr>
              <a:t>Config and ports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Kozuka Gothic Pro R" pitchFamily="34" charset="-128"/>
              </a:rPr>
              <a:t>Lighting &amp; finish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Kozuka Gothic Pro R" pitchFamily="34" charset="-128"/>
              </a:rPr>
              <a:t>Pattern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3"/>
              <a:defRPr/>
            </a:pPr>
            <a:endParaRPr lang="en-US" sz="1200" b="1" i="1" dirty="0">
              <a:solidFill>
                <a:prstClr val="black"/>
              </a:solidFill>
              <a:latin typeface="Calibri"/>
              <a:ea typeface="Kozuka Gothic Pro R" pitchFamily="34" charset="-128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Calibri"/>
              <a:ea typeface="Kozuka Gothic Pro R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90F5452-B5ED-419B-8EBD-7F761230C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000" y="1371600"/>
            <a:ext cx="1064994" cy="224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575E35-6DEE-48B7-BEBE-D122B5A25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5415848"/>
            <a:ext cx="1261176" cy="126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CBA3D-A01B-4029-A56F-109D13FB76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3" b="12195"/>
          <a:stretch/>
        </p:blipFill>
        <p:spPr>
          <a:xfrm>
            <a:off x="6869238" y="4190470"/>
            <a:ext cx="1741363" cy="1067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B8AAFE-2181-E7CD-BF51-DDA1B2B86A73}"/>
              </a:ext>
            </a:extLst>
          </p:cNvPr>
          <p:cNvSpPr/>
          <p:nvPr/>
        </p:nvSpPr>
        <p:spPr>
          <a:xfrm>
            <a:off x="8610600" y="762000"/>
            <a:ext cx="1981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ea typeface="Kozuka Gothic Pro R" pitchFamily="34" charset="-128"/>
              </a:rPr>
              <a:t>SINGLE PART NUMBER: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Kozuka Gothic Pro R" pitchFamily="34" charset="-128"/>
              </a:rPr>
              <a:t>Consult new price sheet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Kozuka Gothic Pro R" pitchFamily="34" charset="-128"/>
              </a:rPr>
              <a:t>       SSC-096P-XX-27U-XXK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  <a:ea typeface="Kozuka Gothic Pro R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8CC75-6690-6164-D657-4135DB8083A7}"/>
              </a:ext>
            </a:extLst>
          </p:cNvPr>
          <p:cNvSpPr txBox="1"/>
          <p:nvPr/>
        </p:nvSpPr>
        <p:spPr>
          <a:xfrm>
            <a:off x="8614913" y="635041"/>
            <a:ext cx="457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</a:rPr>
              <a:t>NEW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8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32</Words>
  <Application>Microsoft Macintosh PowerPoint</Application>
  <PresentationFormat>Widescreen</PresentationFormat>
  <Paragraphs>34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Kozuka Gothic Pro R</vt:lpstr>
      <vt:lpstr>Office Theme</vt:lpstr>
      <vt:lpstr>QUATRO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Maegan Lee</dc:creator>
  <cp:lastModifiedBy>Maegan Lee</cp:lastModifiedBy>
  <cp:revision>15</cp:revision>
  <dcterms:created xsi:type="dcterms:W3CDTF">2025-08-22T00:52:17Z</dcterms:created>
  <dcterms:modified xsi:type="dcterms:W3CDTF">2025-08-22T01:03:12Z</dcterms:modified>
</cp:coreProperties>
</file>