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109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a typeface="Kozuka Gothic Pro M" pitchFamily="34" charset="-128"/>
              </a:rPr>
              <a:t>DN: $120 to $200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C7166-766D-4759-B8DD-7240330EB45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597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1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1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3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7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7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4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3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3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7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8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C:\Users\Stephen\Downloads\blackjack-logo-20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384" y="6448425"/>
            <a:ext cx="1088567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5" descr="data:image/jpeg;base64,/9j/4AAQSkZJRgABAQAAAQABAAD/2wBDABALDA4MChAODQ4SERATGCgaGBYWGDEjJR0oOjM9PDkzODdASFxOQERXRTc4UG1RV19iZ2hnPk1xeXBkeFxlZ2P/2wBDARESEhgVGC8aGi9jQjhCY2NjY2NjY2NjY2NjY2NjY2NjY2NjY2NjY2NjY2NjY2NjY2NjY2NjY2NjY2NjY2NjY2P/wAARCAUABQ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0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koAWikooAWikooAWikooAWikpa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pKACiiigAooooAKKKKACiiigAooooAKKKKAClpKKAFo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SgAooooAKKKKACiikoAWikooAWikooAWikzisjVNY8iJxa4Z1H3j0oA2M0m4YyTxXPaV4nF8xilgIdeCydPxq+07Sew9KALTXOX2p09aes/wDeH5VTj+8KmoAthlboc0tU6esrDvn60AWqKiWZT14qQEHoaAF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koAKKKKACiiigApKKSgBaSikoAWikozQAtRyzJChZzgCobu8jtk5OW7KKw57iS4l3OeOw7CgCe+1GS4ykeVj/U1QlXdGy+oxTm70N0pAR6bGsS7UUDk5x3rYj6VlWX/sxrVj6UwJ4/vCp6rx/fFWKACiiigAoBI6HFFFAEqzkfeGakWVW74+tVqKALlLVWFjvAzxVq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iiigApKKSgApKKSgBaTNGaTNAC5qhf6h5GY4+ZP0FW5GwhNc/cNumJPWgCN2aRiznLHqTTf4hTqT+IVIAaRulKepoamA2y/wDZjWpH0rLsup/3jWpH0pgTx/fFWKrxfeFWKACiiigAooooAKKKKAHRf6xat1Uj/wBYv1q3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SUAFFFFABSUtJQAlJS0hoAQ0hNBpCaADNJmkJpCaAGyn92awZv9Ya3JT8hrDl++aTAjo7il70elACN1NDdKD3obpQAyz6n/eNaqdBWVZ/eP8AvGtWPoKYE8f3lqxVaP7y1ZoAKKKKACiiigAooooAdH/rF+tW6px/fH1q5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SUtJQAUUUUAJSUtIaAENIaDSGgBDTSaCaaTQAE00mgmmE0AJKf3ZrFf71a8p/dn6VjtSYBSelLSelIANI3SlNIelMBln94/wC8a1U6Csqz+83+8a1U6CmBNH95as1Wj+8PrVmgAooooAKKKKACiiigBU++PrVyqaffX61c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paQ0AFNNKaQ0AIaYacaYaAEJphNKTTCaAEJppNBNMJoAZMf3ZrL7VpSn5DWb2pAKaTsKU0npQAhoPSg96D0oAjs/vN/vGtWPpWVZ/fb/AHjWqnQUwJo/vD61ZqtH94fWrNABRRRQAUUUUAFFFFACr94fWrlU1+8PrVugBa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NLSUAIaaaU0hoAaaYacaYaAGk1GTTmNRsaAGk0wmlY1GTQAjn5TVBquMeDVRqQCHvQe1B60HtSAae9B6UtIelMCO0++3+9WrH0rKtPvt/vVqp0pgTJ94fWrNVk+8PrVmgAooooAKKKKACiiigAH3hVyqY6irlAC0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JRSUAIaaacaaaAGGmNTzUbUAMaomNSNUTGgBjGo2NOY1ExoAa54NVuoqZzwagXlRQAvej0pe9HpSAbSHvTqQ96AIrT/WN/vVqx9KybX/WN/vVrR9KYEyfeH1qzVZOo+tWaACiiigAooooAKKKKADvVztVOrg6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RRQAlIaWkNACGmGnGmmgBhqNqkNRtQBG1RNUjVC1AEbGomNSMaiY0ARyH5TUUXMYp8h+U1HBzEtAD/Wj/AAo9aO9IBDSHqaX1pD1NICG1/wBY3+9WrH0rKtf9Y/8AvVqx9KoCdeo+tWaqr1FWqACiiigAooooAKKKKACrg6CqdWx90UALS0lL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lLSUAFFFFACUhpTSGgBppppxphoAY1RtUjVG1AETVC9TNUL0ARPULVK9QtQBDKflNNtv9StLMfkNNtf8AUJ/nvQBN60d6PWjvSAT1pvrTvWm+tICG2/1r/wC9WrH0rKtv9a/+9WrH0qgJl6irVVV6irVABRRRQAUUUUAFFFFABVtfuj6VUq2n3B9KAFpaSl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SlpKACiiigBDSGlNIaAGmmmnGmGgBjVE1StUTUARNUL1M1QvQBC9QtUz1C1AFeb7hotP+PdP896JvuGi0/490/H+dAE3rRS0lIYdjTTTuxpp7/SkIgtv9a/+9/StWPpWVb/AOuf/e/pWrH0qgJl6irVVV7VaoAKKKKACiiigAooooAKtJ9xfpVWrUf3F+lADqWkpa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kpaSgAooooAQ0hpTSGgBpphp5phoAY1RNUrVE1AETVC1TPULUAQPULVM9QtQBBN9w0tp/wAe6fj/ADpJvuGltP8Aj3T8f50ATUlLRSGJ2pD1/Cndqb/hSEV7f/XP/vCtWPpWVb/65/qP5Vqx9KoCZatVVWrXagAooooAKKKKACiiigAq1H/q1+lVatR/6taAHUtJS0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JS0lABRRRQAhpDSmkNADTTDTzTTQBG1RNUrVE1AETVC9TNULUAQPUL1M9QtQBBL9w0tp/wAe6fj/ADps33DTrP8A490/H+dJgTUGg0HvSGB6Unb8KU9KT1+lMRWt/wDXP9RWrH0rKg/17/UVqx9KYEwq12qqKtCgAooooAKKKKACiiigAqzF/q1qtVmL/VigB9LSUt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FFACGkNLSGgBpphp5ppoAjaomqVqiagCJqhapnqF6AIHqFqmeoWoArzfcNOs/+PdPx/nTZvuGnWf/AB7J+P8AOkwJ+9J60vek7UgA9KQd6cfu02gCtB/r3+orVj6VlQ/69/qK1Y+lUBMKtDpVUVaHSgAooooAKKKKACiiigAqzF/qxVarMP8AqxQA+l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GmmmnGmmgCNqiapWqNqAIXqF6meoXoAhaoGqdqgegCvP9w06y/49U/H+dNn/wBWadY/8eqfj/OkwJ+9J2pe9HakAHpTacelNoArQ/69/qK1YugrKi/4+H+orVi6CqAmFWh0qqKtDoKACiiigAooooAKKKKACrMP+rFVqsQ/6ugCSl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GmmmnGmmgCNqjapGqNqAIXqF6naoHoAheoXqZ6hagCtP/qzT7D/AI9U/H+dMn/1Zp9h/wAeqfj/ADpATd6KB1o7UgFPSmU89qbQBVi/4+H/AArUi6CsuL/j4f8ACtSLoKoCcVZHQVWFWh0FABRRRQAUUUUAFFFFABViD/V1XqxB9z8aAJKWkpa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EpDS0hoAaaaaeaYaAI2qNqkao2oAieoXqZqhagCB6hepnqFqAK0/3DT7D/j2T8f502f7hp1h/x7J+P86TAnHWgdKB1opAFNp1IKAKkf8Ax8P+FakXQVlx/wDHw/4VqQ9KoCcVZHQVWWrI+6KAFooooAKKKKACiiigAqxB9z8ar1PB9w/WgCWl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GmmmnmmGgCNqjapWqJqAImqF6maoXoAhaoHqd6gegCvN9w0+w/wCPZPx/nTJ/uGn2H/Hsn4/zpMCYdaKUdaSkAp7U3vSntSUwKkf/AB8v+FakXQVmJ/x8v+FacXQUwJxVlfuiqy1ZX7ooAWiiigAooooAKKKKACp4Pun61BU9v90/WgCWlpKKAF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ENMNPNMNADGqJqlao2oAhaoXqZqhegCF6gap3qF6AK033DT7D/j2X8f50yb7hp9j/wAeyfj/ADpMCcUUCikAUnelNHemBTT/AI+X/CtOLoKy0/4+X+grUh6CmBOtWV+6KrCrK/dFAC0UUUAFFFFABRRRQAVPb/dNQVNb9DQBN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JSGlpDQAhphp5phoAY1RtUhqNqAIWqJqmaoXoAgaoXqZ6hegCvN9w0+x/49l/H+dMm+6afY/wDHuv4/zpMCYUp6UCg9KQCUd6DRTApr/wAfL/QVpw9BWWv/AB9P9BWpD0FMCcVZX7oqsKsr90UALRRRQAUUUUAFFFFABU1v3qGprf8AioAm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mmnU2gBDTDTzTDQAxqjapDUbUARNUL1M1QvQBA9QvU71A1AFeb7hqSy/wCPdfx/nTJfumn2X/Huv4/zpMCag9KKD0FIBD1pe9IaWmBRH/H030/rWpD90VmD/j6b6f1rSh+6KYFgVZX7g+lVhVlfuigBaKKKACiiigAooooAKmt+rVDUtv8AeNAE9FFFAC0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RRQAU2nUlADTTDTzTTQBG1RtUjVG1AET1C1TNUL0AQvUD1O9QvQBXl+6afZf8e6/j/OmS/dNPs/+Pdfx/nSYEwpT0FIKU0gGmlNJS0AUf8Al6b6f1rTh+6Kzf8Al7b6f1rSh+6KoCwKsp9wVWFWU+4KAFooooAKKKKACiiigAqW3+8fpUVSwfeP0oAn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paSgBppppxppoAjNRtUhqNqAImqF6maoXoAhaoXqZ6hegCvL900+z/AOPdfx/nTJfumn2X/Huv4/zpMCcUUCj0pDG06k70tAij/wAvbfT+taUP3RWaf+Ptvp/WtKH7oqkBYFWU+4KrCrCfcFADqKKKACiiigAooooAKlg++fpUVSQff/CgCx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JS0hoAaaaacaaaAGGomqU1G1AETVC1TNUL0AQPULVO1QPQBXl+6afZf8AHsn4/wA6ZL900+y/49l/H+dJgTjrRQOtFIYnelpO9LQIon/j7b6f1rSh+6KzW/4+z9P61pQ/dFUgLAqxH9wVXWrEf3BQA6iiigAooooAKKKKACpIP9Z+FR1JB/rPwoAsUUU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FFABSUtJQA00004000AMNRtUhqNqAImqFqmaoXoAheoHqd6hagCvL9006y/49l/H+dNk+6afZ8W6/j/ADpMCcUUCikMQ9aKD1NFAii3/H2fp/WtGH7orOf/AI/D9P61ow/dFUgLK1YT7gquvSrEf3BQA6iiigAooooAKKKKACpIf9ZUdPh/1lAFmiiigBa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EooooAKQ0tJQA00004000AMNRtUjVG1AETVC1TNUTUAQPULVM9QvQBBJ0NPtf9QPxpj9DUlt/qB+NJgS0UCl9aQxp60UHrRQIov8A8fh+n9a0YPuis6T/AI/D9DWjB90VSAsrViP7gqutWI/uCgB1FFFABRRRQAUUUUAFPh/1gplPi/1goAs0UU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FFABSUtJQA00004000AMao2qRqjagCJqiepmqF6AIHqF6naoHoAgk6GpLX/UL+NRydDUlp/qF+p/nSAlFLQKO1IYh60nrSnrR60CKEn/AB+fga0YPuis6T/j8/A1owfdFUgLK1Yj+4KrrViP7lADqKKKACiiigAooooAKfF/rBTKfF/rBQBZ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NLSUANNNNONNNADDUbVI1MagCJqhepmqFqAIXqB6neoHoAhk6Gn2v+pX8f50x+hqS2/wBSPxpMCUUetAo9aQxDR60Gj1oEUJf+Pz8DWjB90VnS/wDH5+BrRg+6KaAsrU8f3KrrViL7lMB9FFFABRRRQAUUUUAFPj/1i0ynR/6wUAWqKKKAF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ApDS0hoAaaaaeaaaAGGo2qRqjagCJqhepmqJqAIHqF6meoXoAgfoaktf9SPxqOToafaf6hfxpMCYUDvSjpRSGNNHrQaKBFGb/AI/PwNX4PuiqE/8Ax+j6Gr8H3RTQFpani+5UAqeL7tMB9FFFABRRRQAUUUUAFOj++v1ptOT76/WgC1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jVG1SGo2oAiaoWqZqiegCFqgap3qB6AIJOhp9p/qB+P8AOmSdDUlr/qR+NJgTCigUHvSAb2opaKAKE/8Ax+j6Gr9v90VQn/4/R9DV+3+6KaAtCp4vu/jVcVYi+7TAfRRRQAUUUUAFFFFABSp98fWkpV+8PrQBb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NLSGgBDTTTjTTQAw1G1SGo2oAiaomqVqiagCF6gep3qB6AIX6Gn23+pH4/wA6Y/Q1Jbf6ofjSYEooPegUHvSASiiigChcf8fi/jV+3+6KoXH/AB+L+NX7f7opoC0Kni+6frUAqeL7v40wH0UUUAFFFFABRRRQAUo+8PrSUo6igC3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hqNqkNMagCJqhepmqF6AIWqF6meoXoAgfoaktf8AUj8f51HJ0NPtf9SPxpMCYUetHajuaQCUUppKAKFx/wAfi/jV+3+6KoXP/H4v41ft/uimgLQqeL7p+tQCp4vummA+iiigAooooAKKKKACiiigC5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jUxqeaY1AETVE9StUTUAQPULVO9QPQBA/Q0+1/wBSPxpsnQ061/1I/GkwJu1Hc0dqO9IApKX/ABpKAKFz/wAfifj/ACq9b/dFUbr/AI/E/H+VXrf7opgWxU8X3TVdelWIehpgPooooAKKKKACiiigAooooAuDoKKB0FFAC0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RRQAUhpaQ0AIaaacaaaAGGmNTzTGoAiaomqVqiagCF6gep2qFqAK8nQ0+0/1I/H+dNk6GnWn+pH40mBN2opT0oPWkAnakpe1JQMo3f8Ax+J+P8qu233RVK7/AOPtPx/lV22+6KaEWh0qeLoagXpViHoaYD6KKWgBKKKKACiiigAooooAtr90fSlpF+6PpS0AFLSUt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pqNqkNRtQBE1RNUzVC1AEL1C9TPULUAQSdDT7X/AFI/GmP0NSW3+pH40mBKelJ3pT0o70gEPSig0UDKF3/x9x/X+lXbb7oqlef8fUf1/pV22+6KaEWl6VYh6Gq46VPD0NMCWikooAKKKKACiiigAooooAtp90fSlpqfcX6U6gApaSloAKKKKACiiigAooooAKKKKACiiigAooooAKKKKACiiigAooooAKKKKACiiigAooooAKKKKACiiigAooooAKKKKACiiigAooooAKKKKACiiigAooooAKKKKACiiigAooooAKKKKACiiigAooooAKKKKACiiigAooooAKKKKACiiigAooooAKKKKACiiigAooooAKKKKACiiigAooooAKKKKACiiigAooooAKKKKACiiigAooooAKKKKACiiigAooooAKKKKACiiigAooooAKQ0tJQAUUUtABRRRQAUUUUAFFFFABRRRQAUUUUAFFFFABRRRQAUUUUAFFFFABRRRQAlFFFABSGlpKAENNNONNNADWqNqkao2oAjaoWqZqiagCB6hep2qB6AIHqS3/1I/GmP0NPtv9SPxpMCU9KO9B6UUgA0lKaSgChef8fUf1/pV22+6KpXn/HzH9f6VctvuimgLY6VPF3qAdKni6GmBJRS0UAJRRRQAUUtJQAUUUUAWk+4v0p1Nj+4v0pT0oAFORTqjiOV/Gp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kpaSgApDS0lADTTTTjTSaAGmmNTyajNAEbVE1StUTUAQuahc1M9QvQBBIeDUlr/qR9TUcnQ0+0/wBQPqaQEx6UUHpRSADSUppPWgCje/8AHzH9f6Vbtvuiql7/AMfEf1/pVu2+6KaAtjpU8PQ1AOlTw9DTAlpKWigAooooAKSlooASiiigC1H/AKtfpSnpSR/6taU9KAGw/cP1qSo4hhT9akoAKKSl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pKWkoAKSlpKAGmmkU89KaaAIyKY1SGmNQBC1RNUzVE1AED1C9TvUL0AV5OhqS0/1A+ppknQ1Jaf6kfjSAlNFHaikAGk7mlNJ3oAo33/AB8R/X+lW7b7oqpff8fEf1/pVu1+6KaAtr0qeHvUC9Knh70wJaKKKACiikoAKKKKACiiigCzF/qxT6ZF/qxT6AEUYzTqSloASgUtJQAtFJS0AFJS0lABRS0lACbqXNNNAoAdRRRQAtFJS0AFFFFABRSGg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SUtJQAUlLSUAIaaacaQ0AMNRtUhpjUARNUTipmqFqAIXFQPVhqgegCu/Q1Ja/wCpH1NMk6Gn2v8AqR9TSAl7UUppKQAaQ96U0etAFC+/18f1q3bfdFVL7/Xx/UVbtfuimgLa9Knh71AvSp4e9MCWiiigBKKWigBKKKKACilpKALMP+rFPpkP+rFPoAKWkpaACiiigBKWiigApKWigApKWigBpopaKACiiigApaSloAKKKKAE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pKAFopKKAFpKKKACkpaSgBDSGlNNNADTTGp5qNqAI2qJqlaomoAiaoHqZ6hegCCToadaf6gfU0yX7pp9l/x7j6mkBOaSlpO9IANB70Gj1oAoX/+ui+oq1a/dqrf/wCuj+oq1bfdpoC4vSp4e9QL0qeHqaYEtFFFABRRRQAlFLRQAUUlFAFmH/V0+o4PuVJQAUtJS0AFFFFABRRRQAUUUUAFFFFACUtFFABSUt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JRQAUUUUAFFFJQAtFJRQAtJRmkoAWkozSZoAU000E0hNACGmGnE0w0ARtUT1K1RNQBC9QvUz1C9AFeX7pp1j/x7j6n+dJL900tj/wAe4+p/nSAsUlL3pKQAaKDQaAKN/wD62P6irNt92q2of6yP6irNt92mgLi1ND1NQrU8PU0wJaKKKACikpaACiikoAKKWkoAlibHFT1WRM81OvFADqWkpaACiiigAooooAKKKSgBaKKKACiiigAopKWgAooooAKKKKACiiigAooooAKKKKACiiigAooooAKKKKACiiigAooooAKKKKACiiigAooooAKKKKACiiigAooooAKKKKACiiigAooooAKKKKACiiigAooooAKKKKACiiigAooooAKKKKACiiigAooooAKKKKACiiigAooooAKKKKACiiigAooooAKKKKACiiigAooooAKKKKACiiigAooooAKKKKACiiigAooooAKKKKACiiigAooooAKKKKACiiigAooooAKKKSgBaKKKACiiigApKKKACiikoAWkopM0ALRmmk1G8yJ1agCXNNLAdapSXhPCD8ay9Qnl3Q4kZctg4NK4HQ7xRuFcte3F9Y3AVJRLGwyN45HtTU165X/WW+f900XA6vNJmuej8QxH76un1X/CrUetW79JV/PFMDWzSE1TS+jcZDA/SpBcIe9AExNMJpvmqe9IXFAAxqJjTi1RsaAGMahc1IxqFjQBDKflNLYf8e4+p/nTZj8pp1h/x7D6n+dJgWTSd6DR3pAIaKKKAKV//rI/qKs233arX/34/qKsW33aaAurU0PU1AtTQfeNMCeiiigAooooASiiloAKKSloAmg+6frUtRQfdP1qWgApaSloAKKKKACiiigApKWigAooooAKKKKACkoooAWiiigAooooAKKKKACiiigAooooAKKKKACiiigAooooAKKKKACiiigAooooAKKKKACiiigAooooAKKKKACiiigAooooAKKKKACiiigAooooAKKKKACiiigAooooAKKKKACiiigAooooAKKKKACiiigAooooAKKKKACiiigAooooAKKKKACiiigAooooAKKKKACiiigAooooAKKKKACiiigAooooAKKKKACiiigAooooAKKKKACiiigAooooAKKKKACiiigApKWkoAWiiigApKWkoAKKKSgAozSE1XuLjyuAMk0ATk4qvLconGcmqbzySdWwPQVFSuBNJcu/Q4FRZJbnmk70d6QB6VSv/wDWW/8AvVd9KpX/APrrf/eoAbrP/HxH/u1njFX9Z/4+U/3aoCgBcA0hijbqopwpRQBGLdByhZT7GpFNwn3Llv8AgXNKKcKAFW6vU/uP+lTLqcy/6yFx9DmohTwKLgTDVo/4iV+oNSpfxyfddT9DVXYD1FNNtE3VBRcC8bhT3phlU96p/ZAPuOy/jTTbzD7smfqKdwJp5AEPNTaac2in3P8AOs2ZJAvzrx6g1asJdluqDkA9fxouBok0Z5qDzMmnbuaQDyaM8UzdS54oAq333o/qKs233aq3vVPqKs2/SmgLi1PB94/SqwNWLf75+lMCxRRRQAUUUUAFFFFABRRRQBNB0NS1DB0NS0ALRSUtABRRRQAUtJRQAtFJS0AFFFFABRRRQAlFFFAC0UlLQAUUUUAFFFFABRRRQAUUUUAFFFFABRRRQAUUUUAFFFFABRRRQAUUUUAFFFFABRRRQAUUUUAFFFFABRRRQAUUUUAFFFFABRRRQAUUUUAFFFFABRRRQAUUUUAFFFFABRRRQAUUUUAFFFFABRRRQAUUUUAFFFFABRRRQAUUUUAFFFFABRRRQAUUUUAFFFFABRRRQAUUUUAFFFFABRRRQAUUUUAFFFFABRRRQAUUUUAFFFFABRRRQAUUUUAFFFFABRRRQAUlLRQAUUUUAJRRRQAUhopDQA0ms+8OZfwq8xrPuTmU0gIaWkpaQCd6O9HejvQAelUr7/j4t/8Aeq7VO9/4+rf/AHqAI9Z/4+l/3aoCr2s/8fa/7tURQAoNOFNFLQA8U4UwU4UAPFOFNFOFIY8U4U0U4UALTqQUtICC5/1ZplmP3A+p/nUlz/qzTLP/AFA+p/nQBN3p4PNNPWgdaYDs04Hio89aUHigCG7/AIPqKtW/Sql3/B9RVqDpVIRaFWLb75+lVhVi2/1h+lMC1RRRQAUlLRQAlLRRQAUUUUASRd6kzUMZxmpM0APzS5pgNLmgB2aKbmlzQA6ikzRQAtFFFAC0UlFAC0UUlABRRRQAUtJS0AFFFFABRRRQAUUUUAFFFFABRRRQAUUUUAFFFFABRRRQAUUUUAFFFFABRRRQAUUUUAFFFFABRRRQAUUUUAFFFFABRRRQAUUUUAFFFFABRRRQAUUUUAFFFFABRRRQAUUUUAFFFFABRRRQAUUUUAFFFFABRRRQAUUUUAFFFFABRRRQAUUUUAFFFFABRRRQAUUUUAFFFFABRRRQAUUUUAFFFFABRRRQAUUUUAFFFFABRRRQAUUUUAFFFFABRRRQAUUUUAFFFFABRRSUAFFFFACGmmnGmGgCNzWfMcytV5zWe/8ArW+tIBtLSUopAIaKD3paAENU7v8A4/Lb/eq5VO6/4/rb60ARax/x+D/dqjzV7WP+Pz/gIqiKBiinCkpR9KBCingU0Y+lOFAxRTxTRTxSAcKcKaBThQA6lpBS0gIbn/VmmWX/AB7j6n+dPuf9WaZZf8e4+poAnPWgdaXvSDrTAPWkHSj1pB0FAEd1/D9R/OrUHSqlz0X6j+dWoelUhFkdKntf9Z+FVwasWn+t/CmBcpKWigAooooASloooAKKSloAqX+oRaeIzLuw5IyBmmQ61Yy9J1B9G4qn4kGYIP8AeP8AKueKKeqikB3UdzE4ykikexqUOD3rgAm3lGZT7Gpo7q7i/wBXcyD6nNFwO7DUoNY+kXU0tsjTuGY55AxWoGpgS5pc0wGlBoAfRSA0tAC0UlLQAUUUUAFFFFABRRRQAtFFFABRRRQAUUUUAFFFFABRRRQAUUUUAFFFFABRRRQAUUUUAFFFFABRRRQAUUUUAFFFFABRRRQAUUUUAFFFFABRRRQAUUUUAFFFFABRRRQAUUUUAFFFFABRRRQAUUUUAFFFFABRRRQAUUUUAFFFFABRRRQAUUUUAFFFFABRRRQAUUUUAFFFFABRRRQAUUUUAFFFFABRRRQAUUUUAFFFFABRRRQAUUUUAFFFFABRRRQAUUUUAFFFFABRRRQAUUUUAFFFFABSUtJQAUlLSUAIaY1PNMagCGSqDf6xvrV6SqT/AHz9aQDKUUlKOtIBKWkpaAEqncc6hb/WrlU5/wDkI29AEOr/APH6f90VTAq5q/8Ax/H6VSFADsUvNNGfWnZNAxRThSA+1OBpAKKeKaMU8CgBwNOFNApwoAcKWkFLSAiuP9WaZZ/6gfU0+4+4aZZ/6gfU0ATnr+NIOtB6/jSigBB3po6CnDvTR0FAEVz0X6j+dWYulVrnov1H86sxdKtbCLAqxaf638KrCrFp/rvwpgXqKKKACiiigBKWiigApKWkoAx/En/HtD/vn+Vc/iuh8RjNrF/v/wBK56kAcUYoooA39IbFvH+P862Fauf018Qx/jWzG9MC2Gp4NQK1SA0ASg04GowacDQA+lpopaAFooooAKKKKACiiigBaKKKACiiigAooooAKKKKACiiigAooooAKKKKACiiigAooooAKKKKACiiigAooooAKKKKACiiigAooooAKKKKACiiigAooooAKKKKACiiigAooooAKKKKACiiigAooooAKKKKACiiigAooooAKKKKACiiigAooooAKKKKACiiigAooooAKKKKACiiigAooooAKKKKACiiigAooooAKKKKACiiigAooooAKKKKACiiigAooooAKKKKACiiigAooooAKKKKACkpaSgApKWkoAaaY1PNMagCCSqb/fq5J0qm33qTAYelL3pKXvSGJ60ppOxpTQISqk3/ACE7erneqcv/ACFLf6UAQav/AMfzfSqVXNW/4/m+lU6AFFOFNFOH1oAUU8ZpgpwpDHg+1OGPSmg04GgB4xTh9aaKcB7UAPFLTQKX8aQEVx/qzTLT/UD6mn3H+rNMs/8AUD6mgCc0gooFAAO9NHSnU0UARXP3V+o/nViLpVe5+6PqP51Yj6Va2ETirFp/rh9DVYVYtP8AXj6GmBoUUUUAFFFFABRRRQAUUUUAZHiP/jyj/wCun9K53NdJ4i/48U/66CubpAGaKKKQGhaPtii+prWik4FYUTYii/3j/StOB+BVAaqPUytVKJ6so1AFgGpAahU1IDQBIKcKYKcKAHUUlFABS0lLQAUUUCgBaKKKACiiigAooooAKKKKACiiigAooooAKKKKACiiigAooooAKKKKACiiigAooooAKKKKACiiigAooooAKKKKACiiigAooooAKKKKACiiigAooooAKKKKACiiigAooooAKKKKACiiigAooooAKKKKACiiigAooooAKKKKACiiigAooooAKKKKACiiigAooooAKKKKACiiigAooooAKKKKACiiigAooooAKKKKACiiigAooooAKKKKACiiigAooooAKKKKACkpaSgApDS0hoAaajapDUbUAQSVTP3jVyXpVM9TSYDaUdaKB1pDEFKaQdKU0AFU5P8AkLwfSrneqbc6xD9KBFfVf+P56qA1a1Xm/f8ACqlAxwpRTaUUCHDFOApopw+lADxThTBTxSGPFOFNFPFACjPrS0gpaQEVx/qzxTLP/UD6mn3P+rNMs/8AUD6mgCc9aQUGgUwAU30p1JSYENz90fUfzqxHVe5+6Pr/AFqxH0q1sIlFWbT/AF6/Q1WFWLP/AI+F/GmBo0UUUAFFJS0AFFFFACUUUtAGV4h/5B4/66CubzXTeIP+Qd/wMVzWaQCUUtHFICXOIYv94/0q/A3ArNbiGP8A3z/IVdgbpVAakTVajNUITVyM0AW1NSqaroamU0ATCnCmCnigB1FAooAKWkpaAEpRSUooAWiiigAooooAKKKKACiiigAooooAKKKKACiiigAooooAKKKKACiiigAooooAKKKKACiiigAooooAKKKKACiiigAooooAKKKKACiiigAooooAKKKKACiiigAooooAKKKKACiiigAooooAKKKKACiiigAooooAKKKKACiiigAooooAKKKKACiiigAooooAKKKKACiiigAooooAKKKKACiiigAooooAKKKKACiiigAooooAKKKKACiiigAooooAKKKKACiiigApKWkoAKQ0tIaAGmo2qQ1G1AEElUz1q3JVQ9TSYCUUUd6QxB0pxpopTQAd6qHnWYv92rdVB/yGY/8AdoEVNT/4/wCSqtWtT/4/pKqigBacKQUtACinCmg04YoAcKeKaPrThSGPFOApopwoAcKWgUtICC5/1Zptn/qB9TT7kfuzTLP/AI9x9TQBMaBQaKACkpTSUMCG5+6Pr/WrEfSq9z90f571PH0q0BKKsWf/AB8LVcVYtP8Aj4WmI0qKKKACikpaACiiigAopKWgDN14Z0xv98VzNdPrv/IMf/eH865ikwCiiikAr/8AHun/AF0P8qtQHpVWT/j2X/rp/Sp7c8CqA04TVyM1QhNXYzQBbQ1OhquhqdKAJlp4qNakFADhS0gpaAEp1NFO7UAJSikNKKAFooooAKKKKACiiigAooooAKKKKACiiigAooooAKKKKACiiigAooooAKKKKACiiigAooooAKKKKACiiigAooooAKKKKACiiigAooooAKKKKACiiigAooooAKKKKACiiigAooooAKKKKACiiigAooooAKKKKACiiigAooooAKKKKACiiigAooooAKKKKACiiigAooooAKKKKACiiigAooooAKKKKACiiigAooooAKKKKACiiigAooooAKKKKACiiigAooooAKSlpKACkNLSGgBpqNqkNRtQBXkqoepq3L0qoeppMBKKKKQwFBoFB6UCEqqv/IaT/dq1VaP/AJDS/wC5QMpakf8ATpKrZqzqP/H9J9ar0CAGnCkpcGgBRThTacKBjxThTBTx+NIB4p4pg+tPH4UAOpaQfSlpAQ3P+rNMs/8AUD6mn3P+rNMs/wDUD6mgCY0UGigANJSmkoYEN193/PrU8dQXX3KnTpVoRKKntP8Aj4SoBU1p/wAfCUwNSiiigAooooAKKKKACiiigChrY/4lcv1H865auq1kZ0ub8P51ytJgFFFFIAl/49R/10H8jU0B4FRS/wDHof8AroP5GpLfoKYGlCauxVQhq9FTAtpU6VXjqdKAJlqUVEtSCgB4paQUtACU6kpaACgUUUALRRRQAUUUUAFFFFABRRRQAUUUUAFFFFABRRRQAUUUUAFFFFABRRRQAUUUUAFFFFABRRRQAUUUUAFFFFABRRRQAUUUUAFFFFABRRRQAUUUUAFFFFABRRRQAUUUUAFFFFABRRRQAUUUUAFFFFABRRRQAUUUUAFFFFABRRRQAUUUUAFFFFABRRRQAUUUUAFFFFABRRRQAUUUUAFFFFABRRRQAUUUUAFFFFABRRRQAUUUUAFFFFABRRRQAUUUUAFFFFABRRRQAUlLSUAFIaWkNADTUbVIajagCvLVQ9aty9KqHrSYCd6O1HejtSGA6UGjtQaBCVWi/wCQ1/wGrNVoP+Qyf92gZRv/APj9k+tQVNff8fkn1qGgBaWkpRQIcKcKYKcKAHinimA08UgHCngU0U4UDHClpBS0gIbn/VmmWf8AqB9TT7n/AFZpln/x7j6mgCY0UGigAP8ASig0GhgQXX3Knj6VBdfcqePpVoCQVPaf8fCfWoBU9r/x8J9aYjUooooAKKSigApaKSgAopaKAKWsDOlz/Qfzrk+a67VRnTbj/drkqTAT8KXP1oopALJzZv8A76/1p9v0FMf/AI85f95afb9BTA0Ye1XYqow1eipgWo6sJVeOrCUATLUi1GtSCgB4paQUtAC0UUUALSUtFABRRRQAUUUUAFFFFABRRRQAUUUUAFFFFABRRRQAUUUUAFFFFABRRRQAUUUUAFFFFABRRRQAUUUUAFFFFABRRRQAUUUUAFFFFABRRRQAUUUUAFFFFABRRRQAUUUUAFFFFABRRRQAUUUUAFFFFABRRRQAUUUUAFFFFABRRRQAUUUUAFFFFABRRRQAUUUUAFFFFABRRRQAUUUUAFFFFABRRRQAUUUUAFFFFABRRRQAUUUUAFFFFABRRRQAUUUUAFFFFABRRRQAUlLSUAFIaWkNADTUbVIajegCvL0qoepq3L0NVG+8aTAQdaKBQaQw7UGiigQlVrf/AJDLf7tWar2v/IXf6UDM+9/4/JfrUNS3n/H3J9ai5oELSim04UAOFOH1pgp4pAOFPH0pgpwoGSD6U4YpopwoAcPrS4pKWkBDc/6s0yy/1A+pp9z/AKs0yz/1H4mgCag0UHrQAGig96KAILr/AFf4VMnSorr/AFf4VKnSrQiUVNa/8fEf1qAVPa/8fEf1pgatFFFACUtFJQAUtFJQAtJS0UAVdTGdNuP9w1yP411+ojOn3A/2DXIYpMAopMUc0gHt/wAec31X+dLb9BSdbSf6L/MUtv0FMDRh7VdiqjDV6KmBbjqdKgjqdKAJlqUVEtSigB4paQUtAC0UUUALRRRQAUUUUAFFFFABRRRQAUUUUAFFFFABRRRQAUUUUAFFFFABRRRQAUUUUAFFFFABRRRQAUUUUAFFFFABRRRQAUUUUAFFFFABRRRQAUUUUAFFFFABRRRQAUUUUAFFFFABRRRQAUUUUAFFFFABRRRQAUUUUAFFFFABRRRQAUUUUAFFFFABRRRQAUUUUAFFFFABRRRQAUUUUAFFFFABRRRQAUUUUAFFFFABRRRQAUUUUAFFFFABRRRQAUUUUAFFFFABRRRQAUUUUAFJS0lABSGlpDQA01G1SGo2oAry9KqN1NW5aqH7x+tJgIKDQKD1pAFHrR2ooASq9p/yF5fpVnvVaz/5C030oGZ13/x9Sf71Rc1Jdf8AH1L/AL1RcUCHA0oNIPrS0AOGPSnDFNFOFADh9aeKYKeKQxwFPFNFOFACinUgpaQEVz/qzTLP/Ufiadc/6s0yz/1A+poAmoNLSGgAboaO1B6Ufw0AQ3X+r/CpY+lRXX+r/CpY+lWhEgqa2/4+I/rUIqa3/wCPiP60wNaiiigAooooAKKKKACiiigCC+5sZ/8Arma46uyvP+POf/cP8q42kwFopKKAHj/j2uP90fzFJb9BSr/x73H+5/UUlv0FCA0YavRVRgq9FTAtR1YSq8dWEoAmWpRUS1KKAHilpop1AC0UUUALRRRQAUUUUAFFFFABRRRQAUUUUAFFFFABRRRQAUUUUAFFFFABRRRQAUUUUAFFFFABRRRQAUUUUAFFFFABRRRQAUUUUAFFFFABRRRQAUUUUAFFFFABRRRQAUUUUAFFFFABRRRQAUUUUAFFFFABRRRQAUUUUAFFFFABRRRQAUUUUAFFFFABRRRQAUUUUAFFFFABRRRQAUUUUAFFFFABRRRQAUUUUAFFFFABRRRQAUUUUAFFFFABRRRQAUUUUAFFFFABRRRQAUUUUAFJS0lABSGlpDQA01G1SGo2oArS9KqnqatS9KqnrSYCCg9aB2o70gDtRR6UUAHeq1j/AMhSf6VZ71WsP+QlcUDM24P+kyf7xpnFPn5uJOP4jTOKADFLijilH1oAAKeKbzThn0pAOFPFMFOFAEgNOBpgp4oAdS0gpaQEVz/qzUdn/qB9TT7n/VmmWf8AqB9TQBPSGloNACHpR2o/ho7UAQ3X+qqWPpUV1/qvwqWP7oq0IkFTW/8Ar4/96oRUtv8A6+P/AHqYGvRRRQAUUUUAJS0lLQAlFLRQBFc82s3+4f5VxtdnPzby/wC4f5VxmaTAKKM0ZFAD0/1U/wD1zNNt+gp0f3Jv+uZplt0FCA0YavRVRgq9FTAtx1YSq8dWEoAmWpRUS1IKAHinU0U6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DS0hoAaajepDUTdKAK8vSqpq1N0qqaTAQdqKB1opAHpSjvSdhQO9AwHWq2nH/iY3NWR1qtp3/H/c0AZkx/fyf7xpuaWX/XP/vGmUCHUtIPrSikA4U4UwU8UAOFOFMFPFAx4p4pgp4oAcKWkFLSAhuf9WeaZZ/6j8TT7n/VmmWf/Hv+JoAn9aDR60HrQAn8JoHSg9KUdqAILn/U/hUsf3RUVz/qT9Kkj+6KtCJRUsH+vj/3hUIqWH/XJ/vCmBsUUUUAFJS0UAJS0lLQAlFLSUANl/1Mn+6f5VxVdrJ/q3/3TXFnqaTASil49aMUAPi6Sf8AXNv5Uy2+6KfEOX/3G/lUdt90UIDShq9FVCCr0VMC3HVlKrR1YSgCdakWo1qRaAHinU0U6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DS0hoAaajenmmPQBVm6VWNWZulVjSYB3pKO9FIBT0FIOlLSL0oGA61W0z/j8uqs96raZ/x83R9zQBlyEea/1NN4pZP9Y31NJQAuKXFJRQA4U4U0U4GkA8U4UwGng0APFPFMFPFADhTqaKdSAhuR+7NMs/9R+Jp9z/AKs1HZ/6j8TQBP3NB60dzQetACdqX0pD0paAILn/AFJ/GpI/uj6VHc/6k/jUkZwgJ4GKtCJBUsP+uT/eFUZtRs7f/WXCZ9Acn9KpN4kt43BiieTBzzxTA7OiuZj8ZWx/1lrIv0YGrUXivS3+80sf+8n+FAG5SVQi1zS5sbL2IE9mOP51aS6t5P8AV3ETfRwaAJqKQEHoc0tABRRRQA1/uN9DXFH7xrtm+6fpXFOPmb60mAlFJRSAkh++3+438qjtvuipIP8AWfgf5VFbfdFNAaUFXoqow1eipgW46sJVeOrCUATrUi1EtSrQA8U4U0U4UALRRRQAtFFFABRRRQAUUUUAFFFFABRRRQAUUUUAFFFFABRRRQAUUUUAFFFFABRRRQAUUUUAFFFFABRRRQAUUUUAFFFFABRRRQAUUUUAFFFFABRRRQAUUUUAFFFFABRRRQAUUUUAFFFFABRRRQAUUUUAFFFFABRRRQAUUUUAFFFFABRRRQAUUUUAFFFFABRRRQAUUUUAFFFFABRRRQAUUUUAFFFFABRRRQAUUUUAFFFFABRRRQAUUUUAFFFFABRRRQAUUUUAFFFFABRRRQAUlLSUAFIaWkNADDUb1IajegCtN0qtVmbpVY0mAUlFFIBfSkH3aWkHSgAqtpf+uuj7mrNVtL/1l0fc0DMpz87fU0lKx+ZvrSUCFopBS0AOpQabSj8aBjwacDTAacCKQEgNPBqIGngigCUU4VEDTw3vSAZc/wCrNR2n+o/E0+4OYzTLQ/6P+JoAn7mjvUUlzChO5xn0FV31GMfcVmP5UAXD0ozWU+oTN90Bf1qB5pZPvux/GnYC9qM2INsbgMcjI5xXMXNnezHL3zv7NnFatFNAc+dPvU+66t+NMMV+nWLP0roiAe1JtX0p3Ec6ZbpPv27flSfbSPvRsK6LYvvTWhVuuD9Rmi4GCL2M9eKet1F2fFar2ED9Yoz+GKhbSbZv+WQH0agCCK/kTmO5dfo5q7Dr2oxfcvpPxOf51UbRYD08xfoab/Yn9y5ZfqtAG3F4s1RfvPFIP9pB/SrkPi69bhrOOT/dyKxtM01rbeZ3SXONpx0rSA4wOlAGvB4kZ/8AXWLIPUOKyWOWJA6mkwaKACiiigB8H+tH4/yqG2bAFTQf65ahtulCA0oD0q/FVCCr0VMC3HVlKrR1ZSgCZalWolqVaAHinCminC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DS0hoAYajepDUb0AVZ+lVzVibpVekwEopaSkMWkHSlpB0oEHaq2l/wDL0fc1ZNVdL+7dn3NAzKb7x+tJSn7x+tJQAvFKKSigB1KM0ynUAOBNKDTM0uaAJAfalyKj3UuaQEm6jf71ETTSaAHSOSMZquUyNuTj0zTz9aSgCIwLTTb+5qbNGaYFcwN60hierOaM0CKpR/7tNwR2/SrlJQBToq4QPSmlFPYflQBUo4qw0aY6UBQO1AEAUnoKeIiepxU1FAEYiUdSTTwoHQCiloAMUlLRmgBKKM0ZoAKPwozRQA+D/Xp9ait+/wBamg/18f8AvCoYPvH600BoQVfiqhBV+HpTAtx1ZSq0dWEoAnWpVqJalWgB4pwpopwoAWiiigBaKKKACiiigAooooAKKKKACiiigAooooAKKKKACiiigAooooAKKKKACiiigAooooAKKKKACiiigAooooAKKKKACiiigAooooAKKKKACiiigAooooAKKKKACiiigAooooAKKKKACiiigAooooAKKKKACiiigAooooAKKKKACiiigAooooAKKKKACiiigAooooAKKKKACiiigAooooAKKKKACiiigAooooAKKKKACiiigAooooAKKKKACiiigAooooAKKKKACiiigApKWkoAKQ0tIaAGGo3qQ1G9AFWbpVerE/Sq5pMApKWkpDFNAoNAoEIaraX/AKq6PuasN0qvpf8Ax73X1NAzJPU0lB6mjmgQUtJzSc+lADqKTPtRmgB2aM03NGRQA/NJkUmfekNACk0hpCKSgBaSk/GjmgBc0ZpOaM+1AC/nScUZozQAUYozRn2oAKSlz7U0n60DENJS596KBCUUuKMUDEpaTBooELSUc0c0AGaKOaM0wF4pOKPwozQA+H/Xx/7wqKLiRv8AeNSxf65P94VGnE0g/wBo/wA6EBfgq9DVGCr0VMC5HVhKrx1YSgCdalWolqVaAHinCminCgBaKKKAFoopKAFopKWgAooooAKKKKACiiigAooooAKKKKACiiigAooooAKKKKACiiigAooooAKKKKACiiigAooooAKKKKACiiigAooooAKKKKACiiigAooooAKKKKACiiigAooooAKKKKACiiigAooooAKKKKACiiigAooooAKKKKACiiigAooooAKKKKACiiigAooooAKKKKACiiigAooooAKKKKACiiigAooooAKKKKACiiigAooooAKKKKACiiigAooooAKKKSgBaSiloASilpKACkNLSGgBhqNqlNRNQBUn7VBU1x1FQ0mAdqbS0UhimgUUCgQ1un4VX0z/AI9Lk+5qw3T8Kr6Z/wAeVz9TQBkE80maU5pPwpgFFH50UAFFFGaBhRxSZpc0hBikwaMijigYc0c0UUCEzRRRmgYcUfjRRQIKKSloGFJ+FFJTEKabS0ZoGJRRmjPtQAfhRRmjNIQUUUUAFJS0UAJRS0mKACijFGKAHR/6xfqKb0uZR/tn+dKn31+tDDF3N/vn+dNAXYavQ1Qg7VfipgW46spVaOrKUATrUi1GlSLQBIKcKaKcKAFooooAWiiigAooooAKKKKACiiigAooooAKKKKACiiigAooooAKKKKACiiigAooooAKKKKACiiigAooooAKKKKACiiigAooooAKKKKACiiigAooooAKKKKACiiigAooooAKKKKACiiigAooooAKKKKACiiigAooooAKKKKACiiigAooooAKKKKACiiigAooooAKKKKACiiigAooooAKKKKACiiigAooooAKKKKACiiigAooooAKKKKACiiigAooooAKSlooAKKKKACiiigApKWkoAKQ0tIaAGGo2qQ1G1AFK4+8Ki71NcfeFQ+tJgJ2oooFIYtHrRR60CGv0/Cq2m/8g+5Puasv0P0qtp3/ACDLj8aAMjPtRmiigAzRmij8KACik/Cj86YBRR+NGaQBRRmjIoGGKSl4owKAExSUuPejBoASilxRQAmKKKKBCUUtJQAlFLRigBKKKKACij8aKACiijmgAozSfhRQAZpc0lGaADNL+NJRTAUfeH1pZOL2b/fNNHUU+b/j9l/3qEBagq/FVCDtV+KmBbj7VZSq0dWUoAmSpVqJalWgCQU4U0U4UALRRRQAtFFFABRRRQAUUUUAFFFFABRRRQAUUUUAFFFFABRRRQAUUUUAFFFFABRRRQAUUUUAFFFFABRRRQAUUUUAFFFFABRRRQAUUUUAFFFFABRRRQAUUUUAFFFFABRRRQAUUUUAFFFFABRRRQAUUUUAFFFFABRRRQAUUUUAFFFFABRRRQAUUUUAFFFFABRRRQAUUUUAFFFFABRRRQAUUUUAFFFFABRRRQAUUUUAFFFFABRRRQAUUUUAFFFFABRRRQAUlLRQAlLRSUALRSUUAGaKKKACkNLSGgBhqNqkNRvQBTuOtQ+tTT1DSYCGig0CkMWk7Gl7UnagQkn3D9DVbT/+QVP+NWZP9W30NVrD/kETfjQMyPwozRS5oASiiigQUUUUAJRS80lACcUUv4UfhQAlGDR+Bo4oATmjNLSUAGaM+tFH50AGaKOKTAoAKKMUYoAKKMe9GPpQAUc0c0c0AHNJ+FLRTASjil4pKQB9DRRRigAoxRRQAUmKWigBMU644vJPw/lSU+f/AI/G+i/yFNAWLfnFaEVUIKvxUwLcdWUqtHVlKAJlqVaiWpVoAeKeKYKeKAFooooAWiiigAooooAKKKKACiiigAooooAKKKKACiiigAooooAKKKKACiiigAooooAKKKKACiiigAooooAKKKKACiiigAooooAKKKKACiiigAooooAKKKKACiiigAooooAKKKKACiiigAooooAKKKKACiiigAooooAKKKKACiiigAooooAKKKKACiiigAooooAKKKKACiiigAooooAKKKKACiiigAooooAKKKKACiiigAooooAKKKKACiiigAooooAKKKKAEopaKACiiigApKWkoAKQ0tIaAGGo3qQ1G9AFSeoKnn6VBSYCGiiikMXtSdqXtSGgQ2X/AFbfQ1Xsv+QNN+NWJf8AVN/umq9n/wAgSX8aAMiilxRigBKKMUYoAKKKSmAUUc0UgDFGKKKADBo5ozRQAfhSZoozQAZoozSUwD8qKKSgYtJRRQAUUUUAFFFGaQgoopOKYBmiij8aQBRRRQAUUlGfegAopfxo/KgBKkn/AOPo/wC6v8hUeKlm/wCPgf7i/wAqaAswdqvRVRg7VfipgW46sJVeOrCUATrUgqNakFADxTxTBTxQAtFFFAC0UUUAFFFFABRRRQAUUUUAFFFFABRRRQAUUUUAFFFFABRRRQAUUUUAFFFFABRRRQAUUUUAFFFFABRRRQAUUUUAFFFFABRRRQAUUUUAFFFFABRRRQAUUUUAFFFFABRRRQAUUUUAFFFFABRRRQAUUUUAFFFFABRRRQAUUUUAFFFFABRRRQAUUUUAFFFFABRRRQAUUUUAFFFFABRRRQAUUUUAFFFFABRRRQAUUUUAFFFFABRRRQAUUUUAFFFFABRRRQAUUUUAFFFJQAUUtJQAUhpaQ0AMNRvUpqJ6AKlx0/GoKnuOg+tQUgEoope1IYdqQ0vag9aAGTf6l/8AdNV7T/kByfjU05HkuMjJBrN+0TpZi2SMherHHWgRVpKdlh1T9KTd/s0DEopdy+lGV96BCUUvy+tHHrQAlFLj3FJtoATFFLg0YPpQA3milxRQAlFLSUAFFGKTFAC/hSfhRRzTAOKMe9HNFIYbfek2+9FFMQYNJzS0ZNIYmaM0uaPyoEJn2opfwpKACkpaWmA2incUnFACUUuKMUgExUsv+uT/AK5rUeKlk/1kf/XMU0BZh7VeiqlDV6KmBajqylV46sJQBMtSCo1qVaAHCniminCgBaKKKAFooooAKKKKACiiigAooooAKKKKACiiigAooooAKKKKACiiigAooooAKKKKACiiigAooooAKKKKACiiigAooooAKKKKACiiigAooooAKKKKACiiigAooooAKKKKACiiigAooooAKKKKACiiigAooooAKKKKACiiigAooooAKKKKACiiigAooooAKKKKACiiigAooooAKKKKACiiigAooooAKKKKACiiigAooooAKKKKACiiigAooooAKKKKACiiigAooooAKSlooAKSlpKAENJmnUhoAYajepTUbUAU7jtVYuo6sKuyrkVRljA6AflSAaZkHqaYbj0X86ryll6Y/KqzzyL6flRYC+Z5D0IFMLuerZrPN7KP4VNJ/aLDrED+NMC/k+lH4VQ/tRf4om/A0o1WHurj8KAL350mFPb9KqDVLY9Sw+opw1G1P/LXH1BpAWDGh/hX8qaYIz/AKYLy2bpOn4mpBNE33ZEP0IpgMNtF/dI/Gk+yR+rCpgQehzS5pAV/sa/3j+VNNn6P+lWqKAKZtG7MKT7NIPT86u0fjQBR8iUfwmm+VKOqn8q0Pyo/z1oAzij91/Skwf7taVJgUAZuPakwPcVpbVPYH8KTyU/uCgDOwPWjb71fMCf3aabeP+6aQFLaaTaau/Zk7FhSG2HZz+VAFPFJirZtz/fFIbZvY0AVMUVaNu/p+tNMD/3aAK9FTGJvQ/lSeXQBDRUvlH0zSGMjsaBkdFPKH0NIVoAbmil20m00AH4UUYooAM1M/wB6L/cH8zUNWCMrD/uf1NNCLEPar0VUoRV6KmBajqwlV46sJQBMtSLUa1IKAHinCminC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KWkoAaaY1SGmmgCu4qrKtXWFQSLQBlTJVKWOtaWOqkkdAGW8dRMlaDxVC0VAFBkqMpV9oqiMVAFIpTSlXTHTDHQBUMdIY6tmOkMdAFTYR0JH404NMv3ZXH0Y1P5dJ5dAEQuLodJ5Pzp4vbxf+WxP1ApfLo8ugBy6leL1ZT9VqQatcjqkZ/OoPLpNlAFsaw/eAfg1PGsr3gYfQ1Q2UbKANMaxCeqOKBf2TZyuM9crWXspNlAG2l/aBdqyBR6YIqQXdu3SaP865/ZRsoA6QSxnpIp+hpdwPeuZ20uGHc0AdNSVzYeUdJHH408XNwvSZ/wA6AOhzRWAL67X/AJa5+oFPGp3Q6lD/AMBoA26Kxxqs46xofzp41d+8I/A0gNX8aQ1mjV17wn86kGqwnqjj8BQBdIHoPyo2j0FVRqVsf4iPqKeL22PSUfypgTFF9KQovpiozd24GfNX86ibUYF6Fm+goAnMaHsKTyUqm2p/3YvzNMOoTN0VBSAveQtNMC+tUDcTv1kx9BikG5vvOx+poAvGFR/EB9TRgZUA5AGOKrIlWolpgWYRV2IVViFXIhQBYSrCVCgqdKAJFqQUxakFADhThTRThQAtFFFAC0UUUAFFFFABRRRQAUUUUAFFFFABRRRQAUUUUAFFFFABRRRQAUUUUAFFFFABRRRQAUUUUAFFFFABRRRQAUUUUAFFFFABRRRQAUUUUAFFFFABRRRQAUUUUAFFFFABRRRQAUUUUAFFFFABRRRQAUUUUAFFFFABRRRQAUUUUAFFFFABRRRQAUUUUAFFFFABRRRQAUUUUAFFFFABRRRQAUUUUAFFFFABRRRQAUUUUAFFFFABRRRQAUUUUAFFFFABRRRQAUUUUAFFFFABSUtFACUUUUAIaaadSGgCMionWpyKjYUAVJEqtJHV9lqJkoAzniqFoq0WjqNo6AM5oqjMVaJiphioAzjFTDFWiYqaYqAM8w00xVoGKkMVAGf5VJ5VXzFSeTQBn+VSeVWgYaaYqAKHlUnlVfMVIYaAKHlUnlVfMVNMNAFHy6TyqvGKkMVAFHy6Ty6veVSGKgCj5dJ5dXfKpDFQBS8uk8urpipPKoApbKNlXPKpPKoAp7KTZVvyqTyqAKuyjZVry6Ty6AKuyl2VZ8uk8v2oAr7KcEqfy6UR0AQhKcEqYR08R0AQhKlVKkWOpVjoAYiVYjWhI6mRKAJIhVuMVDGtWo1oAlQVOoqNBUqigCRaeKaKeKAFFOFNFOFAC0UUUALSUtJQAtFFFABRRRQAUUUUAFFFFABRRRQAUUUUAFFFFABRRRQAUUUUAFFFFABRRRQAUUUUAFFFFABRRRQAUUUUAFFFFABRRRQAUUUUAFFFFABRRRQAUUUUAFFFFABRRRQAUUUUAFFFFABRRRQAUUUUAFFFFABRRRQAUUUUAFFFFABRRRQAUUUUAFFFFABRRRQAUUUUAFFFFABRRRQAUUUUAFFFFABRRRQAUUUUAFFFFABRRRQAUUUUAFFFFABRRRQAUlFFAC0UUUAFFFFACUUUUAJQaWkoAaaaRTzSEUARMKjK1ORTSKAK5SmFKslaYVoArFKYY6tFaaUoAqmOmmOrZSk2UAVDHSeVVvZSbKAKZi9qPKq3spNlAFTyqaYqu7KTZQBS8qkMVXfLpPLoApGKmmKr3l0nl0AUfKpDF7Ve8uk8ugCj5XtSeVV7yqTyqAKHlUhhq/5VJ5VAFAxUnk1fMVJ5VAFDyaaYq0PKpPKoAzzFSeVV8xUhioAoeVSeVV/yqTyqAKHlUeVV7yqTyqAKXlUCKrvle1Hle1AFQRU8RVaEVOEVAFZY6kWOpxHUgjoAhWOpUjqRY6lVKAGIlWEXFCrUqrQAqCpVFNUVIBQA4U4UgFOFACilpBS0ALRRRQAtFFFABRRRQAUUUUAFFFFABRRRQAUUUUAFFFFABRRRQAUUUUAFFFFABRRRQAUUUUAFFFFABRRRQAUUUUAFFFFABRRRQAUUUUAFFFFABRRRQAUUUUAFFFFABRRRQAUUUUAFFFFABRRRQAUUUUAFFFFABRRRQAUUUUAFFFFABRRRQAUUUUAFFFFABRRRQAUUUUAFFFFABRRRQAUUUUAFFFFABRRRQAUUUUAFFFFABRRRQAUUUUAFFFFABRRRQAUUUUAFFFFABRRRQAUUUUAFJS0UAJRRRQAlJTqSgBpFIRT6TFAEZFIRUmKTFAEW2k21LikxQBFtpNtTYpMUARbaTbU22k20ARbaTbU22jbQBBso2VNto20AQbKNlTbaNtAEGyk2VPto20AQbKTZU+2jbQBX2UbKn20baAK+yk2VY20baAK3l0nl1Z20bKAKvl0nl1a2UmygCt5dJ5dWtlJsoAq+XSeVVrZRsoAqeVSeVVvZRsoAqeVR5VWtlGygCt5dKI6s7KXZQBXEdPCVMEpQtAEYSnBKkC04LQA0LTwtLilzigBQKeBTV5qQCgAApwpAKcKAAUtJS0AFFFL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JS0UAJRRRQAlFLRQAmKTFOpKAExSYp1FADcUmKfiigBmKMU/FJigBuKMU7FGKAGYoxT8UYoAZikxT8UYoAZijbT8UYoAjxRtp+KMUAM20m2pMUYoAj20m2pcUmKAI9tJtqXFG2gCLbRtqXFJigCLbRtqXbSbaAIttG2pdtG2gCHbRt9ql20baAIttG2pdtG2gCLbRtqXbRtoAj20u2pNtGKAGbaULT8UuKAG7aaUzUuKXFADEXFPApcUtACUtFLQAUUUUAFL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LRQAlFFFABRRRQAUUUUAFFFFACUUtFACUUtFACUYpaKAExRilooATFGKWigBuKMU6koATFGKWigBMUmKdRQA3FGKdRigBuKMU7FFADMUYp+KMUAMxRinYoxQA3FGKdijFADcUYp2KMUANxRinYpcUANxRinYpKADFLikzS5oAKWiigAooooAKW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kpaKAEopaKAEopaKAEopaKAEopaKAEopaKAEopaSgAooooAKKKKACiiigAooooAKKKKACkpaKAEopaKAEopaKAEpaKKACiiigAxRRRQAUUUtACUtFFACUt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S0UAJRS0UAJRS0UAJRS0UAFFFFABRRRQAUUUUAFFFFABRRRQAUUUUAFFFFAB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AutoShape 7" descr="data:image/jpeg;base64,/9j/4AAQSkZJRgABAQAAAQABAAD/2wBDABALDA4MChAODQ4SERATGCgaGBYWGDEjJR0oOjM9PDkzODdASFxOQERXRTc4UG1RV19iZ2hnPk1xeXBkeFxlZ2P/2wBDARESEhgVGC8aGi9jQjhCY2NjY2NjY2NjY2NjY2NjY2NjY2NjY2NjY2NjY2NjY2NjY2NjY2NjY2NjY2NjY2NjY2P/wAARCAUABQ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0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koAWikooAWikooAWikooAWikpa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pKACiiigAooooAKKKKACiiigAooooAKKKKAClpKKAFo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SgAooooAKKKKACiikoAWikooAWikooAWikzisjVNY8iJxa4Z1H3j0oA2M0m4YyTxXPaV4nF8xilgIdeCydPxq+07Sew9KALTXOX2p09aes/wDeH5VTj+8KmoAthlboc0tU6esrDvn60AWqKiWZT14qQEHoaAF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koAKKKKACiiigApKKSgBaSikoAWikozQAtRyzJChZzgCobu8jtk5OW7KKw57iS4l3OeOw7CgCe+1GS4ykeVj/U1QlXdGy+oxTm70N0pAR6bGsS7UUDk5x3rYj6VlWX/sxrVj6UwJ4/vCp6rx/fFWKACiiigAoBI6HFFFAEqzkfeGakWVW74+tVqKALlLVWFjvAzxVq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iiigApKKSgApKKSgBaTNGaTNAC5qhf6h5GY4+ZP0FW5GwhNc/cNumJPWgCN2aRiznLHqTTf4hTqT+IVIAaRulKepoamA2y/wDZjWpH0rLsup/3jWpH0pgTx/fFWKrxfeFWKACiiigAooooAKKKKAHRf6xat1Uj/wBYv1q3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SUAFFFFABSUtJQAlJS0hoAQ0hNBpCaADNJmkJpCaAGyn92awZv9Ya3JT8hrDl++aTAjo7il70elACN1NDdKD3obpQAyz6n/eNaqdBWVZ/eP8AvGtWPoKYE8f3lqxVaP7y1ZoAKKKKACiiigAooooAdH/rF+tW6px/fH1q5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SUtJQAUUUUAJSUtIaAENIaDSGgBDTSaCaaTQAE00mgmmE0AJKf3ZrFf71a8p/dn6VjtSYBSelLSelIANI3SlNIelMBln94/wC8a1U6Csqz+83+8a1U6CmBNH95as1Wj+8PrVmgAooooAKKKKACiiigBU++PrVyqaffX61c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paQ0AFNNKaQ0AIaYacaYaAEJphNKTTCaAEJppNBNMJoAZMf3ZrL7VpSn5DWb2pAKaTsKU0npQAhoPSg96D0oAjs/vN/vGtWPpWVZ/fb/AHjWqnQUwJo/vD61ZqtH94fWrNABRRRQAUUUUAFFFFACr94fWrlU1+8PrVugBa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NLSUAIaaaU0hoAaaYacaYaAGk1GTTmNRsaAGk0wmlY1GTQAjn5TVBquMeDVRqQCHvQe1B60HtSAae9B6UtIelMCO0++3+9WrH0rKtPvt/vVqp0pgTJ94fWrNVk+8PrVmgAooooAKKKKACiiigAH3hVyqY6irlAC0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JRSUAIaaacaaaAGGmNTzUbUAMaomNSNUTGgBjGo2NOY1ExoAa54NVuoqZzwagXlRQAvej0pe9HpSAbSHvTqQ96AIrT/WN/vVqx9KybX/WN/vVrR9KYEyfeH1qzVZOo+tWaACiiigAooooAKKKKADvVztVOrg6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RRQAlIaWkNACGmGnGmmgBhqNqkNRtQBG1RNUjVC1AEbGomNSMaiY0ARyH5TUUXMYp8h+U1HBzEtAD/Wj/AAo9aO9IBDSHqaX1pD1NICG1/wBY3+9WrH0rKtf9Y/8AvVqx9KoCdeo+tWaqr1FWqACiiigAooooAKKKKACrg6CqdWx90UALS0lL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lLSUAFFFFACUhpTSGgBppppxphoAY1RtUjVG1AETVC9TNUL0ARPULVK9QtQBDKflNNtv9StLMfkNNtf8AUJ/nvQBN60d6PWjvSAT1pvrTvWm+tICG2/1r/wC9WrH0rKtv9a/+9WrH0qgJl6irVVV6irVABRRRQAUUUUAFFFFABVtfuj6VUq2n3B9KAFpaSl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SlpKACiiigBDSGlNIaAGmmmnGmGgBjVE1StUTUARNUL1M1QvQBC9QtUz1C1AFeb7hotP+PdP896JvuGi0/490/H+dAE3rRS0lIYdjTTTuxpp7/SkIgtv9a/+9/StWPpWVb/AOuf/e/pWrH0qgJl6irVVV7VaoAKKKKACiiigAooooAKtJ9xfpVWrUf3F+lADqWkpa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kpaSgAooooAQ0hpTSGgBpphp5phoAY1RNUrVE1AETVC1TPULUAQPULVM9QtQBBN9w0tp/wAe6fj/ADpJvuGltP8Aj3T8f50ATUlLRSGJ2pD1/Cndqb/hSEV7f/XP/vCtWPpWVb/65/qP5Vqx9KoCZatVVWrXagAooooAKKKKACiiigAq1H/q1+lVatR/6taAHUtJS0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JS0lABRRRQAhpDSmkNADTTDTzTTQBG1RNUrVE1AETVC9TNULUAQPUL1M9QtQBBL9w0tp/wAe6fj/ADps33DTrP8A490/H+dJgTUGg0HvSGB6Unb8KU9KT1+lMRWt/wDXP9RWrH0rKg/17/UVqx9KYEwq12qqKtCgAooooAKKKKACiiigAqzF/q1qtVmL/VigB9LSUt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FFACGkNLSGgBpphp5ppoAjaomqVqiagCJqhapnqF6AIHqFqmeoWoArzfcNOs/+PdPx/nTZvuGnWf/AB7J+P8AOkwJ+9J60vek7UgA9KQd6cfu02gCtB/r3+orVj6VlQ/69/qK1Y+lUBMKtDpVUVaHSgAooooAKKKKACiiigAqzF/qxVarMP8AqxQA+l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GmmmnGmmgCNqiapWqNqAIXqF6meoXoAhaoGqdqgegCvP9w06y/49U/H+dNn/wBWadY/8eqfj/OkwJ+9J2pe9HakAHpTacelNoArQ/69/qK1YugrKi/4+H+orVi6CqAmFWh0qqKtDoKACiiigAooooAKKKKACrMP+rFVqsQ/6ugCSl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GmmmnGmmgCNqjapGqNqAIXqF6naoHoAheoXqZ6hagCtP/qzT7D/AI9U/H+dMn/1Zp9h/wAeqfj/ADpATd6KB1o7UgFPSmU89qbQBVi/4+H/AArUi6CsuL/j4f8ACtSLoKoCcVZHQVWFWh0FABRRRQAUUUUAFFFFABViD/V1XqxB9z8aAJKWkpa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EpDS0hoAaaaaeaYaAI2qNqkao2oAieoXqZqhagCB6hepnqFqAK0/3DT7D/j2T8f502f7hp1h/x7J+P86TAnHWgdKB1opAFNp1IKAKkf8Ax8P+FakXQVlx/wDHw/4VqQ9KoCcVZHQVWWrI+6KAFooooAKKKKACiiigAqxB9z8ar1PB9w/WgCWlpKW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GmmmnmmGgCNqjapWqJqAImqF6maoXoAhaoHqd6gegCvN9w0+w/wCPZPx/nTJ/uGn2H/Hsn4/zpMCYdaKUdaSkAp7U3vSntSUwKkf/AB8v+FakXQVmJ/x8v+FacXQUwJxVlfuiqy1ZX7ooAWiiigAooooAKKKKACp4Pun61BU9v90/WgCWlpKKAF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BKQ0tIaAENMNPNMNADGqJqlao2oAhaoXqZqhegCF6gap3qF6AK033DT7D/j2X8f50yb7hp9j/wAeyfj/ADpMCcUUCikAUnelNHemBTT/AI+X/CtOLoKy0/4+X+grUh6CmBOtWV+6KrCrK/dFAC0UUUAFFFFABRRRQAVPb/dNQVNb9DQBN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JSGlpDQAhphp5phoAY1RtUhqNqAIWqJqmaoXoAgaoXqZ6hegCvN9w0+x/49l/H+dMm+6afY/wDHuv4/zpMCYUp6UCg9KQCUd6DRTApr/wAfL/QVpw9BWWv/AB9P9BWpD0FMCcVZX7oqsKsr90UALRRRQAUUUUAFFFFABU1v3qGprf8AioAm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mmnU2gBDTDTzTDQAxqjapDUbUARNUL1M1QvQBA9QvU71A1AFeb7hqSy/wCPdfx/nTJfumn2X/Huv4/zpMCag9KKD0FIBD1pe9IaWmBRH/H030/rWpD90VmD/j6b6f1rSh+6KYFgVZX7g+lVhVlfuigBaKKKACiiigAooooAKmt+rVDUtv8AeNAE9FFFAC0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RRQAU2nUlADTTDTzTTQBG1RtUjVG1AET1C1TNUL0AQvUD1O9QvQBXl+6afZf8e6/j/OmS/dNPs/+Pdfx/nSYEwpT0FIKU0gGmlNJS0AUf8Al6b6f1rTh+6Kzf8Al7b6f1rSh+6KoCwKsp9wVWFWU+4KAFooooAKKKKACiiigAqW3+8fpUVSwfeP0oAn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paSgBppppxppoAjNRtUhqNqAImqF6maoXoAhaoXqZ6hegCvL900+z/AOPdfx/nTJfumn2X/Huv4/zpMCcUUCj0pDG06k70tAij/wAvbfT+taUP3RWaf+Ptvp/WtKH7oqkBYFWU+4KrCrCfcFADqKKKACiiigAooooAKlg++fpUVSQff/CgCx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JS0hoAaaaacaaaAGGomqU1G1AETVC1TNUL0AQPULVO1QPQBXl+6afZf8AHsn4/wA6ZL900+y/49l/H+dJgTjrRQOtFIYnelpO9LQIon/j7b6f1rSh+6KzW/4+z9P61pQ/dFUgLAqxH9wVXWrEf3BQA6iiigAooooAKKKKACpIP9Z+FR1JB/rPwoAsUUU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FFABSUtJQA00004000AMNRtUhqNqAImqFqmaoXoAheoHqd6hagCvL9006y/49l/H+dNk+6afZ8W6/j/ADpMCcUUCikMQ9aKD1NFAii3/H2fp/WtGH7orOf/AI/D9P61ow/dFUgLK1YT7gquvSrEf3BQA6iiigAooooAKKKKACpIf9ZUdPh/1lAFmiiigBa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EooooAKQ0tJQA00004000AMNRtUjVG1AETVC1TNUTUAQPULVM9QvQBBJ0NPtf9QPxpj9DUlt/qB+NJgS0UCl9aQxp60UHrRQIov8A8fh+n9a0YPuis6T/AI/D9DWjB90VSAsrViP7gqutWI/uCgB1FFFABRRRQAUUUUAFPh/1gplPi/1goAs0UU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FFABSUtJQA00004000AMao2qRqjagCJqiepmqF6AIHqF6naoHoAgk6GpLX/UL+NRydDUlp/qF+p/nSAlFLQKO1IYh60nrSnrR60CKEn/AB+fga0YPuis6T/j8/A1owfdFUgLK1Yj+4KrrViP7lADqKKKACiiigAooooAKfF/rBTKfF/rBQBZ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NLSUANNNNONNNADDUbVI1MagCJqhepmqFqAIXqB6neoHoAhk6Gn2v+pX8f50x+hqS2/wBSPxpMCUUetAo9aQxDR60Gj1oEUJf+Pz8DWjB90VnS/wDH5+BrRg+6KaAsrU8f3KrrViL7lMB9FFFABRRRQAUUUUAFPj/1i0ynR/6wUAWqKKKAF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iiigApDS0hoAaaaaeaaaAGGo2qRqjagCJqhepmqJqAIHqF6meoXoAgfoaktf9SPxqOToafaf6hfxpMCYUDvSjpRSGNNHrQaKBFGb/AI/PwNX4PuiqE/8Ax+j6Gr8H3RTQFpani+5UAqeL7tMB9FFFABRRRQAUUUUAFOj++v1ptOT76/WgC1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jVG1SGo2oAiaoWqZqiegCFqgap3qB6AIJOhp9p/qB+P8AOmSdDUlr/qR+NJgTCigUHvSAb2opaKAKE/8Ax+j6Gr9v90VQn/4/R9DV+3+6KaAtCp4vu/jVcVYi+7TAfRRRQAUUUUAFFFFABSp98fWkpV+8PrQBb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KKKKACkNLSGgBDTTTjTTQAw1G1SGo2oAiaomqVqiagCF6gep3qB6AIX6Gn23+pH4/wA6Y/Q1Jbf6ofjSYEooPegUHvSASiiigChcf8fi/jV+3+6KoXH/AB+L+NX7f7opoC0Kni+6frUAqeL7v40wH0UUUAFFFFABRRRQAUo+8PrSUo6igC3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hqNqkNMagCJqhepmqF6AIWqF6meoXoAgfoaktf8AUj8f51HJ0NPtf9SPxpMCYUetHajuaQCUUppKAKFx/wAfi/jV+3+6KoXP/H4v41ft/uimgLQqeL7p+tQCp4vummA+iiigAooooAKKKKACiiigC5RRRQAt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jUxqeaY1AETVE9StUTUAQPULVO9QPQBA/Q0+1/wBSPxpsnQ061/1I/GkwJu1Hc0dqO9IApKX/ABpKAKFz/wAfifj/ACq9b/dFUbr/AI/E/H+VXrf7opgWxU8X3TVdelWIehpgPooooAKKKKACiiigAooooAuDoKKB0FFAC0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RRQAUhpaQ0AIaaacaaaAGGmNTzTGoAiaomqVqiagCF6gep2qFqAK8nQ0+0/1I/H+dNk6GnWn+pH40mBN2opT0oPWkAnakpe1JQMo3f8Ax+J+P8qu233RVK7/AOPtPx/lV22+6KaEWh0qeLoagXpViHoaYD6KKWgBKKKKACiiigAooooAtr90fSlpF+6PpS0AFLSUt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CUUUUAFIaWkNACGmmnGmmgBpqNqkNRtQBE1RNUzVC1AEL1C9TPULUAQSdDT7X/AFI/GmP0NSW3+pH40mBKelJ3pT0o70gEPSig0UDKF3/x9x/X+lXbb7oqlef8fUf1/pV22+6KaEWl6VYh6Gq46VPD0NMCWikooAKKKKACiiigAooooAtp90fSlpqfcX6U6gApaSloAKKKKACiiigAooooAKKKKACiiigAooooAKKKKACiiigAooooAKKKKACiiigAooooAKKKKACiiigAooooAKKKKACiiigAooooAKKKKACiiigAooooAKKKKACiiigAooooAKKKKACiiigAooooAKKKKACiiigAooooAKKKKACiiigAooooAKKKKACiiigAooooAKKKKACiiigAooooAKKKKACiiigAooooAKKKKACiiigAooooAKKKKACiiigAooooAKKKKACiiigAooooAKQ0tJQAUUUtABRRRQAUUUUAFFFFABRRRQAUUUUAFFFFABRRRQAUUUUAFFFFABRRRQAlFFFABSGlpKAENNNONNNADWqNqkao2oAjaoWqZqiagCB6hep2qB6AIHqS3/1I/GmP0NPtv9SPxpMCU9KO9B6UUgA0lKaSgChef8fUf1/pV22+6KpXn/HzH9f6VctvuimgLY6VPF3qAdKni6GmBJRS0UAJRRRQAUUtJQAUUUUAWk+4v0p1Nj+4v0pT0oAFORTqjiOV/Gp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kpaSgApDS0lADTTTTjTSaAGmmNTyajNAEbVE1StUTUAQuahc1M9QvQBBIeDUlr/qR9TUcnQ0+0/wBQPqaQEx6UUHpRSADSUppPWgCje/8AHzH9f6Vbtvuiql7/AMfEf1/pVu2+6KaAtjpU8PQ1AOlTw9DTAlpKWigAooooAKSlooASiiigC1H/AKtfpSnpSR/6taU9KAGw/cP1qSo4hhT9akoAKKSl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pKWkoAKSlpKAGmmkU89KaaAIyKY1SGmNQBC1RNUzVE1AED1C9TvUL0AV5OhqS0/1A+ppknQ1Jaf6kfjSAlNFHaikAGk7mlNJ3oAo33/AB8R/X+lW7b7oqpff8fEf1/pVu1+6KaAtr0qeHvUC9Knh70wJaKKKACiikoAKKKKACiiigCzF/qxT6ZF/qxT6AEUYzTqSloASgUtJQAtFJS0AFJS0lABRS0lACbqXNNNAoAdRRRQAtFJS0AFFFFABRSGgUAL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SUtJQAUlLSUAIaaacaQ0AMNRtUhpjUARNUTipmqFqAIXFQPVhqgegCu/Q1Ja/wCpH1NMk6Gn2v8AqR9TSAl7UUppKQAaQ96U0etAFC+/18f1q3bfdFVL7/Xx/UVbtfuimgLa9Knh71AvSp4e9MCWiiigBKKWigBKKKKACilpKALMP+rFPpkP+rFPoAKWkpaACiiigBKWiigApKWigApKWigBpopaKACiiigApaSloAKKKKAEooooAWiiigAooooAKKKKACiiigAooooAKKKKACiiigAooooAKKKKACiiigAooooAKKKKACiiigAooooAKKKKACiiigAooooAKKKKACiiigAooooAKKKKACiiigAooooAKKKKACiiigAooooAKKKKACiiigAooooAKKKKACiiigAooooAKKKKACiiigAooooAKKKKACiiigAooooAKKKKACiiigAooooAKKKKACiiigAooooAKKKKACiiigAooooAKKKKACiiigAooooAKKKKACiiigAoopKAFopKKAFpKKKACkpaSgBDSGlNNNADTTGp5qNqAI2qJqlaomoAiaoHqZ6hegCCToadaf6gfU0yX7pp9l/x7j6mkBOaSlpO9IANB70Gj1oAoX/+ui+oq1a/dqrf/wCuj+oq1bfdpoC4vSp4e9QL0qeHqaYEtFFFABRRRQAlFLRQAUUlFAFmH/V0+o4PuVJQAUtJS0AFFFFABRRRQAUUUUAFFFFACUtFFABSUt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JRQAUUUUAFFFJQAtFJRQAtJRmkoAWkozSZoAU000E0hNACGmGnE0w0ARtUT1K1RNQBC9QvUz1C9AFeX7pp1j/x7j6n+dJL900tj/wAe4+p/nSAsUlL3pKQAaKDQaAKN/wD62P6irNt92q2of6yP6irNt92mgLi1ND1NQrU8PU0wJaKKKACikpaACiikoAKKWkoAlibHFT1WRM81OvFADqWkpaACiiigAooooAKKKSgBaKKKACiiigAopKWgAooooAKKKKACiiigAooooAKKKKACiiigAooooAKKKKACiiigAooooAKKKKACiiigAooooAKKKKACiiigAooooAKKKKACiiigAooooAKKKKACiiigAooooAKKKKACiiigAooooAKKKKACiiigAooooAKKKKACiiigAooooAKKKKACiiigAooooAKKKKACiiigAooooAKKKKACiiigAooooAKKKKACiiigAooooAKKKKACiiigAooooAKKKKACiiigAooooAKKKSgBaKKKACiiigApKKKACiikoAWkopM0ALRmmk1G8yJ1agCXNNLAdapSXhPCD8ay9Qnl3Q4kZctg4NK4HQ7xRuFcte3F9Y3AVJRLGwyN45HtTU165X/WW+f900XA6vNJmuej8QxH76un1X/CrUetW79JV/PFMDWzSE1TS+jcZDA/SpBcIe9AExNMJpvmqe9IXFAAxqJjTi1RsaAGMahc1IxqFjQBDKflNLYf8e4+p/nTZj8pp1h/x7D6n+dJgWTSd6DR3pAIaKKKAKV//rI/qKs233arX/34/qKsW33aaAurU0PU1AtTQfeNMCeiiigAooooASiiloAKKSloAmg+6frUtRQfdP1qWgApaSloAKKKKACiiigApKWigAooooAKKKKACkoooAWiiigAooooAKKKKACiiigAooooAKKKKACiiigAooooAKKKKACiiigAooooAKKKKACiiigAooooAKKKKACiiigAooooAKKKKACiiigAooooAKKKKACiiigAooooAKKKKACiiigAooooAKKKKACiiigAooooAKKKKACiiigAooooAKKKKACiiigAooooAKKKKACiiigAooooAKKKKACiiigAooooAKKKKACiiigAooooAKKKKACiiigAooooAKKKKACiiigApKWkoAWiiigApKWkoAKKKSgAozSE1XuLjyuAMk0ATk4qvLconGcmqbzySdWwPQVFSuBNJcu/Q4FRZJbnmk70d6QB6VSv/wDWW/8AvVd9KpX/APrrf/eoAbrP/HxH/u1njFX9Z/4+U/3aoCgBcA0hijbqopwpRQBGLdByhZT7GpFNwn3Llv8AgXNKKcKAFW6vU/uP+lTLqcy/6yFx9DmohTwKLgTDVo/4iV+oNSpfxyfddT9DVXYD1FNNtE3VBRcC8bhT3phlU96p/ZAPuOy/jTTbzD7smfqKdwJp5AEPNTaac2in3P8AOs2ZJAvzrx6g1asJdluqDkA9fxouBok0Z5qDzMmnbuaQDyaM8UzdS54oAq333o/qKs233aq3vVPqKs2/SmgLi1PB94/SqwNWLf75+lMCxRRRQAUUUUAFFFFABRRRQBNB0NS1DB0NS0ALRSUtABRRRQAUtJRQAtFJS0AFFFFABRRRQAlFFFAC0UlLQAUUUUAFFFFABRRRQAUUUUAFFFFABRRRQAUUUUAFFFFABRRRQAUUUUAFFFFABRRRQAUUUUAFFFFABRRRQAUUUUAFFFFABRRRQAUUUUAFFFFABRRRQAUUUUAFFFFABRRRQAUUUUAFFFFABRRRQAUUUUAFFFFABRRRQAUUUUAFFFFABRRRQAUUUUAFFFFABRRRQAUUUUAFFFFABRRRQAUUUUAFFFFABRRRQAUUUUAFFFFABRRRQAUUUUAFFFFABRRRQAUlLRQAUUUUAJRRRQAUhopDQA0ms+8OZfwq8xrPuTmU0gIaWkpaQCd6O9HejvQAelUr7/j4t/8Aeq7VO9/4+rf/AHqAI9Z/4+l/3aoCr2s/8fa/7tURQAoNOFNFLQA8U4UwU4UAPFOFNFOFIY8U4U0U4UALTqQUtICC5/1ZplmP3A+p/nUlz/qzTLP/AFA+p/nQBN3p4PNNPWgdaYDs04Hio89aUHigCG7/AIPqKtW/Sql3/B9RVqDpVIRaFWLb75+lVhVi2/1h+lMC1RRRQAUlLRQAlLRRQAUUUUASRd6kzUMZxmpM0APzS5pgNLmgB2aKbmlzQA6ikzRQAtFFFAC0UlFAC0UUlABRRRQAUtJS0AFFFFABRRRQAUUUUAFFFFABRRRQAUUUUAFFFFABRRRQAUUUUAFFFFABRRRQAUUUUAFFFFABRRRQAUUUUAFFFFABRRRQAUUUUAFFFFABRRRQAUUUUAFFFFABRRRQAUUUUAFFFFABRRRQAUUUUAFFFFABRRRQAUUUUAFFFFABRRRQAUUUUAFFFFABRRRQAUUUUAFFFFABRRRQAUUUUAFFFFABRRRQAUUUUAFFFFABRRRQAUUUUAFFFFABRRRQAUUUUAFFFFABRRSUAFFFFACGmmnGmGgCNzWfMcytV5zWe/8ArW+tIBtLSUopAIaKD3paAENU7v8A4/Lb/eq5VO6/4/rb60ARax/x+D/dqjzV7WP+Pz/gIqiKBiinCkpR9KBCingU0Y+lOFAxRTxTRTxSAcKcKaBThQA6lpBS0gIbn/VmmWX/AB7j6n+dPuf9WaZZf8e4+poAnPWgdaXvSDrTAPWkHSj1pB0FAEd1/D9R/OrUHSqlz0X6j+dWoelUhFkdKntf9Z+FVwasWn+t/CmBcpKWigAooooASloooAKKSloAqX+oRaeIzLuw5IyBmmQ61Yy9J1B9G4qn4kGYIP8AeP8AKueKKeqikB3UdzE4ykikexqUOD3rgAm3lGZT7Gpo7q7i/wBXcyD6nNFwO7DUoNY+kXU0tsjTuGY55AxWoGpgS5pc0wGlBoAfRSA0tAC0UlLQAUUUUAFFFFABRRRQAtFFFABRRRQAUUUUAFFFFABRRRQAUUUUAFFFFABRRRQAUUUUAFFFFABRRRQAUUUUAFFFFABRRRQAUUUUAFFFFABRRRQAUUUUAFFFFABRRRQAUUUUAFFFFABRRRQAUUUUAFFFFABRRRQAUUUUAFFFFABRRRQAUUUUAFFFFABRRRQAUUUUAFFFFABRRRQAUUUUAFFFFABRRRQAUUUUAFFFFABRRRQAUUUUAFFFFABRRRQAUUUUAFFFFABRRRQAUUUUAFFFFABSUtJQAUlLSUAIaY1PNMagCGSqDf6xvrV6SqT/AHz9aQDKUUlKOtIBKWkpaAEqncc6hb/WrlU5/wDkI29AEOr/APH6f90VTAq5q/8Ax/H6VSFADsUvNNGfWnZNAxRThSA+1OBpAKKeKaMU8CgBwNOFNApwoAcKWkFLSAiuP9WaZZ/6gfU0+4+4aZZ/6gfU0ATnr+NIOtB6/jSigBB3po6CnDvTR0FAEVz0X6j+dWYulVrnov1H86sxdKtbCLAqxaf638KrCrFp/rvwpgXqKKKACiiigBKWiigApKWkoAx/En/HtD/vn+Vc/iuh8RjNrF/v/wBK56kAcUYoooA39IbFvH+P862Fauf018Qx/jWzG9MC2Gp4NQK1SA0ASg04GowacDQA+lpopaAFooooAKKKKACiiigBaKKKACiiigAooooAKKKKACiiigAooooAKKKKACiiigAooooAKKKKACiiigAooooAKKKKACiiigAooooAKKKKACiiigAooooAKKKKACiiigAooooAKKKKACiiigAooooAKKKKACiiigAooooAKKKKACiiigAooooAKKKKACiiigAooooAKKKKACiiigAooooAKKKKACiiigAooooAKKKKACiiigAooooAKKKKACiiigAooooAKKKKACiiigAooooAKKKKACkpaSgApKWkoAaaY1PNMagCCSqb/fq5J0qm33qTAYelL3pKXvSGJ60ppOxpTQISqk3/ACE7erneqcv/ACFLf6UAQav/AMfzfSqVXNW/4/m+lU6AFFOFNFOH1oAUU8ZpgpwpDHg+1OGPSmg04GgB4xTh9aaKcB7UAPFLTQKX8aQEVx/qzTLT/UD6mn3H+rNMs/8AUD6mgCc0gooFAAO9NHSnU0UARXP3V+o/nViLpVe5+6PqP51Yj6Va2ETirFp/rh9DVYVYtP8AXj6GmBoUUUUAFFFFABRRRQAUUUUAZHiP/jyj/wCun9K53NdJ4i/48U/66CubpAGaKKKQGhaPtii+prWik4FYUTYii/3j/StOB+BVAaqPUytVKJ6so1AFgGpAahU1IDQBIKcKYKcKAHUUlFABS0lLQAUUUCgBaKKKACiiigAooooAKKKKACiiigAooooAKKKKACiiigAooooAKKKKACiiigAooooAKKKKACiiigAooooAKKKKACiiigAooooAKKKKACiiigAooooAKKKKACiiigAooooAKKKKACiiigAooooAKKKKACiiigAooooAKKKKACiiigAooooAKKKKACiiigAooooAKKKKACiiigAooooAKKKKACiiigAooooAKKKKACiiigAooooAKKKKACiiigAooooAKKKKACkpaSgApDS0hoAaajapDUbUAQSVTP3jVyXpVM9TSYDaUdaKB1pDEFKaQdKU0AFU5P8AkLwfSrneqbc6xD9KBFfVf+P56qA1a1Xm/f8ACqlAxwpRTaUUCHDFOApopw+lADxThTBTxSGPFOFNFPFACjPrS0gpaQEVx/qzxTLP/UD6mn3P+rNMs/8AUD6mgCc9aQUGgUwAU30p1JSYENz90fUfzqxHVe5+6Pr/AFqxH0q1sIlFWbT/AF6/Q1WFWLP/AI+F/GmBo0UUUAFFJS0AFFFFACUUUtAGV4h/5B4/66CubzXTeIP+Qd/wMVzWaQCUUtHFICXOIYv94/0q/A3ArNbiGP8A3z/IVdgbpVAakTVajNUITVyM0AW1NSqaroamU0ATCnCmCnigB1FAooAKWkpaAEpRSUooAWiiigAooooAKKKKACiiigAooooAKKKKACiiigAooooAKKKKACiiigAooooAKKKKACiiigAooooAKKKKACiiigAooooAKKKKACiiigAooooAKKKKACiiigAooooAKKKKACiiigAooooAKKKKACiiigAooooAKKKKACiiigAooooAKKKKACiiigAooooAKKKKACiiigAooooAKKKKACiiigAooooAKKKKACiiigAooooAKKKKACiiigAooooAKKKKACiiigApKWkoAKQ0tIaAGmo2qQ1G1AEElUz1q3JVQ9TSYCUUUd6QxB0pxpopTQAd6qHnWYv92rdVB/yGY/8AdoEVNT/4/wCSqtWtT/4/pKqigBacKQUtACinCmg04YoAcKeKaPrThSGPFOApopwoAcKWgUtICC5/1Zptn/qB9TT7kfuzTLP/AI9x9TQBMaBQaKACkpTSUMCG5+6Pr/WrEfSq9z90f571PH0q0BKKsWf/AB8LVcVYtP8Aj4WmI0qKKKACikpaACiiigAopKWgDN14Z0xv98VzNdPrv/IMf/eH865ikwCiiikAr/8AHun/AF0P8qtQHpVWT/j2X/rp/Sp7c8CqA04TVyM1QhNXYzQBbQ1OhquhqdKAJlp4qNakFADhS0gpaAEp1NFO7UAJSikNKKAFooooAKKKKACiiigAooooAKKKKACiiigAooooAKKKKACiiigAooooAKKKKACiiigAooooAKKKKACiiigAooooAKKKKACiiigAooooAKKKKACiiigAooooAKKKKACiiigAooooAKKKKACiiigAooooAKKKKACiiigAooooAKKKKACiiigAooooAKKKKACiiigAooooAKKKKACiiigAooooAKKKKACiiigAooooAKKKKACiiigAooooAKKKKACiiigAooooAKSlpKACkNLSGgBpqNqkNRtQBXkqoepq3L0qoeppMBKKKKQwFBoFB6UCEqqv/IaT/dq1VaP/AJDS/wC5QMpakf8ATpKrZqzqP/H9J9ar0CAGnCkpcGgBRThTacKBjxThTBTx+NIB4p4pg+tPH4UAOpaQfSlpAQ3P+rNMs/8AUD6mn3P+rNMs/wDUD6mgCY0UGigANJSmkoYEN193/PrU8dQXX3KnTpVoRKKntP8Aj4SoBU1p/wAfCUwNSiiigAooooAKKKKACiiigChrY/4lcv1H865auq1kZ0ub8P51ytJgFFFFIAl/49R/10H8jU0B4FRS/wDHof8AroP5GpLfoKYGlCauxVQhq9FTAtpU6VXjqdKAJlqUVEtSCgB4paQUtACU6kpaACgUUUALRRRQAUUUUAFFFFABRRRQAUUUUAFFFFABRRRQAUUUUAFFFFABRRRQAUUUUAFFFFABRRRQAUUUUAFFFFABRRRQAUUUUAFFFFABRRRQAUUUUAFFFFABRRRQAUUUUAFFFFABRRRQAUUUUAFFFFABRRRQAUUUUAFFFFABRRRQAUUUUAFFFFABRRRQAUUUUAFFFFABRRRQAUUUUAFFFFABRRRQAUUUUAFFFFABRRRQAUUUUAFFFFABRRRQAUUUUAFFFFABRRRQAUlLSUAFIaWkNADTUbVIajagCvLVQ9aty9KqHrSYCd6O1HejtSGA6UGjtQaBCVWi/wCQ1/wGrNVoP+Qyf92gZRv/APj9k+tQVNff8fkn1qGgBaWkpRQIcKcKYKcKAHinimA08UgHCngU0U4UDHClpBS0gIbn/VmmWf8AqB9TT7n/AFZpln/x7j6mgCY0UGigAP8ASig0GhgQXX3Knj6VBdfcqePpVoCQVPaf8fCfWoBU9r/x8J9aYjUooooAKKSigApaKSgAopaKAKWsDOlz/Qfzrk+a67VRnTbj/drkqTAT8KXP1oopALJzZv8A76/1p9v0FMf/AI85f95afb9BTA0Ye1XYqow1eipgWo6sJVeOrCUATLUi1GtSCgB4paQUtAC0UUUALSUtFABRRRQAUUUUAFFFFABRRRQAUUUUAFFFFABRRRQAUUUUAFFFFABRRRQAUUUUAFFFFABRRRQAUUUUAFFFFABRRRQAUUUUAFFFFABRRRQAUUUUAFFFFABRRRQAUUUUAFFFFABRRRQAUUUUAFFFFABRRRQAUUUUAFFFFABRRRQAUUUUAFFFFABRRRQAUUUUAFFFFABRRRQAUUUUAFFFFABRRRQAUUUUAFFFFABRRRQAUUUUAFFFFABRRRQAUUUUAFFFFABRRRQAUlLSUAFIaWkNADTUbVIajegCvL0qoepq3L0NVG+8aTAQdaKBQaQw7UGiigQlVrf/AJDLf7tWar2v/IXf6UDM+9/4/JfrUNS3n/H3J9ai5oELSim04UAOFOH1pgp4pAOFPH0pgpwoGSD6U4YpopwoAcPrS4pKWkBDc/6s0yy/1A+pp9z/AKs0yz/1H4mgCag0UHrQAGig96KAILr/AFf4VMnSorr/AFf4VKnSrQiUVNa/8fEf1qAVPa/8fEf1pgatFFFACUtFJQAUtFJQAtJS0UAVdTGdNuP9w1yP411+ojOn3A/2DXIYpMAopMUc0gHt/wAec31X+dLb9BSdbSf6L/MUtv0FMDRh7VdiqjDV6KmBbjqdKgjqdKAJlqUVEtSigB4paQUtAC0UUUALRRRQAUUUUAFFFFABRRRQAUUUUAFFFFABRRRQAUUUUAFFFFABRRRQAUUUUAFFFFABRRRQAUUUUAFFFFABRRRQAUUUUAFFFFABRRRQAUUUUAFFFFABRRRQAUUUUAFFFFABRRRQAUUUUAFFFFABRRRQAUUUUAFFFFABRRRQAUUUUAFFFFABRRRQAUUUUAFFFFABRRRQAUUUUAFFFFABRRRQAUUUUAFFFFABRRRQAUUUUAFFFFABRRRQAUUUUAFFFFABRRRQAUUUUAFJS0lABSGlpDQA01G1SGo2oAry9KqN1NW5aqH7x+tJgIKDQKD1pAFHrR2ooASq9p/yF5fpVnvVaz/5C030oGZ13/x9Sf71Rc1Jdf8AH1L/AL1RcUCHA0oNIPrS0AOGPSnDFNFOFADh9aeKYKeKQxwFPFNFOFACinUgpaQEVz/qzTLP/Ufiadc/6s0yz/1A+poAmoNLSGgAboaO1B6Ufw0AQ3X+r/CpY+lRXX+r/CpY+lWhEgqa2/4+I/rUIqa3/wCPiP60wNaiiigAooooAKKKKACiiigCC+5sZ/8Arma46uyvP+POf/cP8q42kwFopKKAHj/j2uP90fzFJb9BSr/x73H+5/UUlv0FCA0YavRVRgq9FTAtR1YSq8dWEoAmWpRUS1KKAHilpop1AC0UUUALRRRQAUUUUAFFFFABRRRQAUUUUAFFFFABRRRQAUUUUAFFFFABRRRQAUUUUAFFFFABRRRQAUUUUAFFFFABRRRQAUUUUAFFFFABRRRQAUUUUAFFFFABRRRQAUUUUAFFFFABRRRQAUUUUAFFFFABRRRQAUUUUAFFFFABRRRQAUUUUAFFFFABRRRQAUUUUAFFFFABRRRQAUUUUAFFFFABRRRQAUUUUAFFFFABRRRQAUUUUAFFFFABRRRQAUUUUAFFFFABRRRQAUUUUAFJS0lABSGlpDQA01G1SGo2oArS9KqnqatS9KqnrSYCCg9aB2o70gDtRR6UUAHeq1j/AMhSf6VZ71WsP+QlcUDM24P+kyf7xpnFPn5uJOP4jTOKADFLijilH1oAAKeKbzThn0pAOFPFMFOFAEgNOBpgp4oAdS0gpaQEVz/qzUdn/qB9TT7n/VmmWf8AqB9TQBPSGloNACHpR2o/ho7UAQ3X+qqWPpUV1/qvwqWP7oq0IkFTW/8Ar4/96oRUtv8A6+P/AHqYGvRRRQAUUUUAJS0lLQAlFLRQBFc82s3+4f5VxtdnPzby/wC4f5VxmaTAKKM0ZFAD0/1U/wD1zNNt+gp0f3Jv+uZplt0FCA0YavRVRgq9FTAtx1YSq8dWEoAmWpRUS1IKAHinU0U6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DS0hoAaajepDUTdKAK8vSqpq1N0qqaTAQdqKB1opAHpSjvSdhQO9AwHWq2nH/iY3NWR1qtp3/H/c0AZkx/fyf7xpuaWX/XP/vGmUCHUtIPrSikA4U4UwU8UAOFOFMFPFAx4p4pgp4oAcKWkFLSAhuf9WeaZZ/6j8TT7n/VmmWf/Hv+JoAn9aDR60HrQAn8JoHSg9KUdqAILn/U/hUsf3RUVz/qT9Kkj+6KtCJRUsH+vj/3hUIqWH/XJ/vCmBsUUUUAFJS0UAJS0lLQAlFLSUANl/1Mn+6f5VxVdrJ/q3/3TXFnqaTASil49aMUAPi6Sf8AXNv5Uy2+6KfEOX/3G/lUdt90UIDShq9FVCCr0VMC3HVlKrR1YSgCdakWo1qRaAHinU0U6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DS0hoAaajenmmPQBVm6VWNWZulVjSYB3pKO9FIBT0FIOlLSL0oGA61W0z/j8uqs96raZ/x83R9zQBlyEea/1NN4pZP9Y31NJQAuKXFJRQA4U4U0U4GkA8U4UwGng0APFPFMFPFADhTqaKdSAhuR+7NMs/9R+Jp9z/AKs1HZ/6j8TQBP3NB60dzQetACdqX0pD0paAILn/AFJ/GpI/uj6VHc/6k/jUkZwgJ4GKtCJBUsP+uT/eFUZtRs7f/WXCZ9Acn9KpN4kt43BiieTBzzxTA7OiuZj8ZWx/1lrIv0YGrUXivS3+80sf+8n+FAG5SVQi1zS5sbL2IE9mOP51aS6t5P8AV3ETfRwaAJqKQEHoc0tABRRRQA1/uN9DXFH7xrtm+6fpXFOPmb60mAlFJRSAkh++3+438qjtvuipIP8AWfgf5VFbfdFNAaUFXoqow1eipgW46sJVeOrCUATrUi1EtSrQA8U4U0U4UALRRRQAtFFFABRRRQAUUUUAFFFFABRRRQAUUUUAFFFFABRRRQAUUUUAFFFFABRRRQAUUUUAFFFFABRRRQAUUUUAFFFFABRRRQAUUUUAFFFFABRRRQAUUUUAFFFFABRRRQAUUUUAFFFFABRRRQAUUUUAFFFFABRRRQAUUUUAFFFFABRRRQAUUUUAFFFFABRRRQAUUUUAFFFFABRRRQAUUUUAFFFFABRRRQAUUUUAFFFFABRRRQAUUUUAFFFFABRRRQAUUUUAFFFFABRRRQAUlLSUAFIaWkNADDUb1IajegCtN0qtVmbpVY0mAUlFFIBfSkH3aWkHSgAqtpf+uuj7mrNVtL/1l0fc0DMpz87fU0lKx+ZvrSUCFopBS0AOpQabSj8aBjwacDTAacCKQEgNPBqIGngigCUU4VEDTw3vSAZc/wCrNR2n+o/E0+4OYzTLQ/6P+JoAn7mjvUUlzChO5xn0FV31GMfcVmP5UAXD0ozWU+oTN90Bf1qB5pZPvux/GnYC9qM2INsbgMcjI5xXMXNnezHL3zv7NnFatFNAc+dPvU+66t+NMMV+nWLP0roiAe1JtX0p3Ec6ZbpPv27flSfbSPvRsK6LYvvTWhVuuD9Rmi4GCL2M9eKet1F2fFar2ED9Yoz+GKhbSbZv+WQH0agCCK/kTmO5dfo5q7Dr2oxfcvpPxOf51UbRYD08xfoab/Yn9y5ZfqtAG3F4s1RfvPFIP9pB/SrkPi69bhrOOT/dyKxtM01rbeZ3SXONpx0rSA4wOlAGvB4kZ/8AXWLIPUOKyWOWJA6mkwaKACiiigB8H+tH4/yqG2bAFTQf65ahtulCA0oD0q/FVCCr0VMC3HVlKrR1ZSgCZalWolqVaAHinCminC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DS0hoAYajepDUb0AVZ+lVzVibpVekwEopaSkMWkHSlpB0oEHaq2l/wDL0fc1ZNVdL+7dn3NAzKb7x+tJSn7x+tJQAvFKKSigB1KM0ynUAOBNKDTM0uaAJAfalyKj3UuaQEm6jf71ETTSaAHSOSMZquUyNuTj0zTz9aSgCIwLTTb+5qbNGaYFcwN60hierOaM0CKpR/7tNwR2/SrlJQBToq4QPSmlFPYflQBUo4qw0aY6UBQO1AEAUnoKeIiepxU1FAEYiUdSTTwoHQCiloAMUlLRmgBKKM0ZoAKPwozRQA+D/Xp9ait+/wBamg/18f8AvCoYPvH600BoQVfiqhBV+HpTAtx1ZSq0dWEoAnWpVqJalWgB4pwpopwoAWiiigBaKKKACiiigAooooAKKKKACiiigAooooAKKKKACiiigAooooAKKKKACiiigAooooAKKKKACiiigAooooAKKKKACiiigAooooAKKKKACiiigAooooAKKKKACiiigAooooAKKKKACiiigAooooAKKKKACiiigAooooAKKKKACiiigAooooAKKKKACiiigAooooAKKKKACiiigAooooAKKKKACiiigAooooAKKKKACiiigAooooAKKKKACiiigAooooAKKKKACiiigApKWkoAKQ0tIaAGGo3qQ1G9AFWbpVerE/Sq5pMApKWkpDFNAoNAoEIaraX/AKq6PuasN0qvpf8Ax73X1NAzJPU0lB6mjmgQUtJzSc+lADqKTPtRmgB2aM03NGRQA/NJkUmfekNACk0hpCKSgBaSk/GjmgBc0ZpOaM+1AC/nScUZozQAUYozRn2oAKSlz7U0n60DENJS596KBCUUuKMUDEpaTBooELSUc0c0AGaKOaM0wF4pOKPwozQA+H/Xx/7wqKLiRv8AeNSxf65P94VGnE0g/wBo/wA6EBfgq9DVGCr0VMC5HVhKrx1YSgCdalWolqVaAHinCminCgBaKKKAFoopKAFopKWgAooooAKKKKACiiigAooooAKKKKACiiigAooooAKKKKACiiigAooooAKKKKACiiigAooooAKKKKACiiigAooooAKKKKACiiigAooooAKKKKACiiigAooooAKKKKACiiigAooooAKKKKACiiigAooooAKKKKACiiigAooooAKKKKACiiigAooooAKKKKACiiigAooooAKKKKACiiigAooooAKKKKACiiigAooooAKKKKACiiigAooooAKKKSgBaSiloASilpKACkNLSGgBhqNqlNRNQBUn7VBU1x1FQ0mAdqbS0UhimgUUCgQ1un4VX0z/AI9Lk+5qw3T8Kr6Z/wAeVz9TQBkE80maU5pPwpgFFH50UAFFFGaBhRxSZpc0hBikwaMijigYc0c0UUCEzRRRmgYcUfjRRQIKKSloGFJ+FFJTEKabS0ZoGJRRmjPtQAfhRRmjNIQUUUUAFJS0UAJRS0mKACijFGKAHR/6xfqKb0uZR/tn+dKn31+tDDF3N/vn+dNAXYavQ1Qg7VfipgW46spVaOrKUATrUi1GlSLQBIKcKaKcKAFooooAWiiigAooooAKKKKACiiigAooooAKKKKACiiigAooooAKKKKACiiigAooooAKKKKACiiigAooooAKKKKACiiigAooooAKKKKACiiigAooooAKKKKACiiigAooooAKKKKACiiigAooooAKKKKACiiigAooooAKKKKACiiigAooooAKKKKACiiigAooooAKKKKACiiigAooooAKKKKACiiigAooooAKKKKACiiigAooooAKKKKACiiigAooooAKSlooAKKKKACiiigApKWkoAKQ0tIaAGGo2qQ1G1AFK4+8Ki71NcfeFQ+tJgJ2oooFIYtHrRR60CGv0/Cq2m/8g+5Puasv0P0qtp3/ACDLj8aAMjPtRmiigAzRmij8KACik/Cj86YBRR+NGaQBRRmjIoGGKSl4owKAExSUuPejBoASilxRQAmKKKKBCUUtJQAlFLRigBKKKKACij8aKACiijmgAozSfhRQAZpc0lGaADNL+NJRTAUfeH1pZOL2b/fNNHUU+b/j9l/3qEBagq/FVCDtV+KmBbj7VZSq0dWUoAmSpVqJalWgCQU4U0U4UALRRRQAtFFFABRRRQAUUUUAFFFFABRRRQAUUUUAFFFFABRRRQAUUUUAFFFFABRRRQAUUUUAFFFFABRRRQAUUUUAFFFFABRRRQAUUUUAFFFFABRRRQAUUUUAFFFFABRRRQAUUUUAFFFFABRRRQAUUUUAFFFFABRRRQAUUUUAFFFFABRRRQAUUUUAFFFFABRRRQAUUUUAFFFFABRRRQAUUUUAFFFFABRRRQAUUUUAFFFFABRRRQAUUUUAFFFFABRRRQAUlLRQAlLRSUALRSUUAGaKKKACkNLSGgBhqNqkNRvQBTuOtQ+tTT1DSYCGig0CkMWk7Gl7UnagQkn3D9DVbT/+QVP+NWZP9W30NVrD/kETfjQMyPwozRS5oASiiigQUUUUAJRS80lACcUUv4UfhQAlGDR+Bo4oATmjNLSUAGaM+tFH50AGaKOKTAoAKKMUYoAKKMe9GPpQAUc0c0c0AHNJ+FLRTASjil4pKQB9DRRRigAoxRRQAUmKWigBMU644vJPw/lSU+f/AI/G+i/yFNAWLfnFaEVUIKvxUwLcdWUqtHVlKAJlqVaiWpVoAeKeKYKeKAFooooAWiiigAooooAKKKKACiiigAooooAKKKKACiiigAooooAKKKKACiiigAooooAKKKKACiiigAooooAKKKKACiiigAooooAKKKKACiiigAooooAKKKKACiiigAooooAKKKKACiiigAooooAKKKKACiiigAooooAKKKKACiiigAooooAKKKKACiiigAooooAKKKKACiiigAooooAKKKKACiiigAooooAKKKKACiiigAooooAKKKKACiiigAooooAKKKKAEopaKACiiigApKWkoAKQ0tIaAGGo3qQ1G9AFSeoKnn6VBSYCGiiikMXtSdqXtSGgQ2X/AFbfQ1Xsv+QNN+NWJf8AVN/umq9n/wAgSX8aAMiilxRigBKKMUYoAKKKSmAUUc0UgDFGKKKADBo5ozRQAfhSZoozQAZoozSUwD8qKKSgYtJRRQAUUUUAFFFGaQgoopOKYBmiij8aQBRRRQAUUlGfegAopfxo/KgBKkn/AOPo/wC6v8hUeKlm/wCPgf7i/wAqaAswdqvRVRg7VfipgW46sJVeOrCUATrUgqNakFADxTxTBTxQAtFFFAC0UUUAFFFFABRRRQAUUUUAFFFFABRRRQAUUUUAFFFFABRRRQAUUUUAFFFFABRRRQAUUUUAFFFFABRRRQAUUUUAFFFFABRRRQAUUUUAFFFFABRRRQAUUUUAFFFFABRRRQAUUUUAFFFFABRRRQAUUUUAFFFFABRRRQAUUUUAFFFFABRRRQAUUUUAFFFFABRRRQAUUUUAFFFFABRRRQAUUUUAFFFFABRRRQAUUUUAFFFFABRRRQAUUUUAFFFFABRRRQAUUUUAFFFJQAUUtJQAUhpaQ0AMNRvUpqJ6AKlx0/GoKnuOg+tQUgEoope1IYdqQ0vag9aAGTf6l/8AdNV7T/kByfjU05HkuMjJBrN+0TpZi2SMherHHWgRVpKdlh1T9KTd/s0DEopdy+lGV96BCUUvy+tHHrQAlFLj3FJtoATFFLg0YPpQA3milxRQAlFLSUAFFGKTFAC/hSfhRRzTAOKMe9HNFIYbfek2+9FFMQYNJzS0ZNIYmaM0uaPyoEJn2opfwpKACkpaWmA2incUnFACUUuKMUgExUsv+uT/AK5rUeKlk/1kf/XMU0BZh7VeiqlDV6KmBajqylV46sJQBMtSCo1qVaAHCniminCgBaKKKAFooooAKKKKACiiigAooooAKKKKACiiigAooooAKKKKACiiigAooooAKKKKACiiigAooooAKKKKACiiigAooooAKKKKACiiigAooooAKKKKACiiigAooooAKKKKACiiigAooooAKKKKACiiigAooooAKKKKACiiigAooooAKKKKACiiigAooooAKKKKACiiigAooooAKKKKACiiigAooooAKKKKACiiigAooooAKKKKACiiigAooooAKKKKACiiigAooooAKSlooAKSlpKAENJmnUhoAYajepTUbUAU7jtVYuo6sKuyrkVRljA6AflSAaZkHqaYbj0X86ryll6Y/KqzzyL6flRYC+Z5D0IFMLuerZrPN7KP4VNJ/aLDrED+NMC/k+lH4VQ/tRf4om/A0o1WHurj8KAL350mFPb9KqDVLY9Sw+opw1G1P/LXH1BpAWDGh/hX8qaYIz/AKYLy2bpOn4mpBNE33ZEP0IpgMNtF/dI/Gk+yR+rCpgQehzS5pAV/sa/3j+VNNn6P+lWqKAKZtG7MKT7NIPT86u0fjQBR8iUfwmm+VKOqn8q0Pyo/z1oAzij91/Skwf7taVJgUAZuPakwPcVpbVPYH8KTyU/uCgDOwPWjb71fMCf3aabeP+6aQFLaaTaau/Zk7FhSG2HZz+VAFPFJirZtz/fFIbZvY0AVMUVaNu/p+tNMD/3aAK9FTGJvQ/lSeXQBDRUvlH0zSGMjsaBkdFPKH0NIVoAbmil20m00AH4UUYooAM1M/wB6L/cH8zUNWCMrD/uf1NNCLEPar0VUoRV6KmBajqwlV46sJQBMtSLUa1IKAHinCminCgBaKKKAFooooAKKKKACiiigAooooAKKKKACiiigAooooAKKKKACiiigAooooAKKKKACiiigAooooAKKKKACiiigAooooAKKKKACiiigAooooAKKKKACiiigAooooAKKKKACiiigAooooAKKKKACiiigAooooAKKKKACiiigAooooAKKKKACiiigAooooAKKKKACiiigAooooAKKKKACiiigAooooAKKKKACiiigAooooAKKKKACiiigAooooAKKKKACiiigAooooAKKKKACkpaSgApKWkoAaaY1SGmmgCu4qrKtXWFQSLQBlTJVKWOtaWOqkkdAGW8dRMlaDxVC0VAFBkqMpV9oqiMVAFIpTSlXTHTDHQBUMdIY6tmOkMdAFTYR0JH404NMv3ZXH0Y1P5dJ5dAEQuLodJ5Pzp4vbxf+WxP1ApfLo8ugBy6leL1ZT9VqQatcjqkZ/OoPLpNlAFsaw/eAfg1PGsr3gYfQ1Q2UbKANMaxCeqOKBf2TZyuM9crWXspNlAG2l/aBdqyBR6YIqQXdu3SaP865/ZRsoA6QSxnpIp+hpdwPeuZ20uGHc0AdNSVzYeUdJHH408XNwvSZ/wA6AOhzRWAL67X/AJa5+oFPGp3Q6lD/AMBoA26Kxxqs46xofzp41d+8I/A0gNX8aQ1mjV17wn86kGqwnqjj8BQBdIHoPyo2j0FVRqVsf4iPqKeL22PSUfypgTFF9KQovpiozd24GfNX86ibUYF6Fm+goAnMaHsKTyUqm2p/3YvzNMOoTN0VBSAveQtNMC+tUDcTv1kx9BikG5vvOx+poAvGFR/EB9TRgZUA5AGOKrIlWolpgWYRV2IVViFXIhQBYSrCVCgqdKAJFqQUxakFADhThTRThQAtFFFAC0UUUAFFFFABRRRQAUUUUAFFFFABRRRQAUUUUAFFFFABRRRQAUUUUAFFFFABRRRQAUUUUAFFFFABRRRQAUUUUAFFFFABRRRQAUUUUAFFFFABRRRQAUUUUAFFFFABRRRQAUUUUAFFFFABRRRQAUUUUAFFFFABRRRQAUUUUAFFFFABRRRQAUUUUAFFFFABRRRQAUUUUAFFFFABRRRQAUUUUAFFFFABRRRQAUUUUAFFFFABRRRQAUUUUAFFFFABRRRQAUUUUAFFFFABSUtFACUUUUAIaaadSGgCMionWpyKjYUAVJEqtJHV9lqJkoAzniqFoq0WjqNo6AM5oqjMVaJiphioAzjFTDFWiYqaYqAM8w00xVoGKkMVAGf5VJ5VXzFSeTQBn+VSeVWgYaaYqAKHlUnlVfMVIYaAKHlUnlVfMVNMNAFHy6TyqvGKkMVAFHy6Ty6veVSGKgCj5dJ5dXfKpDFQBS8uk8urpipPKoApbKNlXPKpPKoAp7KTZVvyqTyqAKuyjZVry6Ty6AKuyl2VZ8uk8v2oAr7KcEqfy6UR0AQhKcEqYR08R0AQhKlVKkWOpVjoAYiVYjWhI6mRKAJIhVuMVDGtWo1oAlQVOoqNBUqigCRaeKaKeKAFFOFNFOFAC0UUUALSUtJQAtFFFABRRRQAUUUUAFFFFABRRRQAUUUUAFFFFABRRRQAUUUUAFFFFABRRRQAUUUUAFFFFABRRRQAUUUUAFFFFABRRRQAUUUUAFFFFABRRRQAUUUUAFFFFABRRRQAUUUUAFFFFABRRRQAUUUUAFFFFABRRRQAUUUUAFFFFABRRRQAUUUUAFFFFABRRRQAUUUUAFFFFABRRRQAUUUUAFFFFABRRRQAUUUUAFFFFABRRRQAUUUUAFFFFABRRRQAUlFFAC0UUUAFFFFACUUUUAJQaWkoAaaaRTzSEUARMKjK1ORTSKAK5SmFKslaYVoArFKYY6tFaaUoAqmOmmOrZSk2UAVDHSeVVvZSbKAKZi9qPKq3spNlAFTyqaYqu7KTZQBS8qkMVXfLpPLoApGKmmKr3l0nl0AUfKpDF7Ve8uk8ugCj5XtSeVV7yqTyqAKHlUhhq/5VJ5VAFAxUnk1fMVJ5VAFDyaaYq0PKpPKoAzzFSeVV8xUhioAoeVSeVV/yqTyqAKHlUeVV7yqTyqAKXlUCKrvle1Hle1AFQRU8RVaEVOEVAFZY6kWOpxHUgjoAhWOpUjqRY6lVKAGIlWEXFCrUqrQAqCpVFNUVIBQA4U4UgFOFACilpBS0ALRRRQAtFFFABRRRQAUUUUAFFFFABRRRQAUUUUAFFFFABRRRQAUUUUAFFFFABRRRQAUUUUAFFFFABRRRQAUUUUAFFFFABRRRQAUUUUAFFFFABRRRQAUUUUAFFFFABRRRQAUUUUAFFFFABRRRQAUUUUAFFFFABRRRQAUUUUAFFFFABRRRQAUUUUAFFFFABRRRQAUUUUAFFFFABRRRQAUUUUAFFFFABRRRQAUUUUAFFFFABRRRQAUUUUAFFFFABRRRQAUUUUAFFFFABRRRQAUUUUAFJS0UAJRRRQAlJTqSgBpFIRT6TFAEZFIRUmKTFAEW2k21LikxQBFtpNtTYpMUARbaTbU22k20ARbaTbU22jbQBBso2VNto20AQbKNlTbaNtAEGyk2VPto20AQbKTZU+2jbQBX2UbKn20baAK+yk2VY20baAK3l0nl1Z20bKAKvl0nl1a2UmygCt5dJ5dWtlJsoAq+XSeVVrZRsoAqeVSeVVvZRsoAqeVR5VWtlGygCt5dKI6s7KXZQBXEdPCVMEpQtAEYSnBKkC04LQA0LTwtLilzigBQKeBTV5qQCgAApwpAKcKAAUtJS0AFFFL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JS0UAJRRRQAlFLRQAmKTFOpKAExSYp1FADcUmKfiigBmKMU/FJigBuKMU7FGKAGYoxT8UYoAZikxT8UYoAZijbT8UYoAjxRtp+KMUAM20m2pMUYoAj20m2pcUmKAI9tJtqXFG2gCLbRtqXFJigCLbRtqXbSbaAIttG2pdtG2gCHbRt9ql20baAIttG2pdtG2gCLbRtqXbRtoAj20u2pNtGKAGbaULT8UuKAG7aaUzUuKXFADEXFPApcUtACUtFLQAUUUUAFL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FLRQAlFFFABRRRQAUUUUAFFFFACUUtFACUUtFACUYpaKAExRilooATFGKWigBuKMU6koATFGKWigBMUmKdRQA3FGKdRigBuKMU7FFADMUYp+KMUAMxRinYoxQA3FGKdijFADcUYp2KMUANxRinYpcUANxRinYpKADFLikzS5oAKWiigAooooAKW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kpaKAEopaKAEopaKAEopaKAEopaKAEopaKAEopaSgAooooAKKKKACiiigAooooAKKKKACkpaKAEopaKAEopaKAEpaKKACiiigAxRRRQAUUUtACUtFFACUt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JRS0UAJRS0UAJRS0UAJRS0UAFFFFABRRRQAUUUUAFFFFABRRRQAUUUUAFFFFAB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F04A8F9-BEBD-494D-BAB5-5802239E9E81}"/>
              </a:ext>
            </a:extLst>
          </p:cNvPr>
          <p:cNvSpPr txBox="1">
            <a:spLocks/>
          </p:cNvSpPr>
          <p:nvPr/>
        </p:nvSpPr>
        <p:spPr>
          <a:xfrm>
            <a:off x="9677400" y="398612"/>
            <a:ext cx="208471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400" b="1" dirty="0">
                <a:solidFill>
                  <a:prstClr val="white">
                    <a:lumMod val="50000"/>
                  </a:prstClr>
                </a:solidFill>
                <a:latin typeface="Calibri"/>
                <a:ea typeface="Kozuka Gothic Pro B" pitchFamily="34" charset="-128"/>
              </a:rPr>
              <a:t>   QUICK SHIP</a:t>
            </a:r>
          </a:p>
          <a:p>
            <a:pPr algn="l">
              <a:defRPr/>
            </a:pPr>
            <a:r>
              <a:rPr lang="en-US" sz="1400" b="1" i="1" dirty="0">
                <a:solidFill>
                  <a:prstClr val="white">
                    <a:lumMod val="50000"/>
                  </a:prstClr>
                </a:solidFill>
                <a:latin typeface="Calibri"/>
                <a:ea typeface="Kozuka Gothic Pro B" pitchFamily="34" charset="-128"/>
              </a:rPr>
              <a:t>     </a:t>
            </a:r>
            <a:endParaRPr lang="en-US" sz="2400" b="1" i="1" dirty="0">
              <a:solidFill>
                <a:prstClr val="white">
                  <a:lumMod val="50000"/>
                </a:prstClr>
              </a:solidFill>
              <a:latin typeface="Calibri"/>
              <a:ea typeface="Kozuka Gothic Pro B" pitchFamily="34" charset="-128"/>
            </a:endParaRPr>
          </a:p>
        </p:txBody>
      </p:sp>
      <p:pic>
        <p:nvPicPr>
          <p:cNvPr id="15" name="Picture 1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2B4797C-29B9-444A-A80C-EE625FE7F5D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03" t="25382" r="49196" b="6404"/>
          <a:stretch/>
        </p:blipFill>
        <p:spPr>
          <a:xfrm>
            <a:off x="2514600" y="615969"/>
            <a:ext cx="4648200" cy="6056743"/>
          </a:xfrm>
          <a:prstGeom prst="rect">
            <a:avLst/>
          </a:prstGeom>
        </p:spPr>
      </p:pic>
      <p:pic>
        <p:nvPicPr>
          <p:cNvPr id="16" name="Picture 15" descr="Graphical user interface, application, table, Word&#10;&#10;Description automatically generated">
            <a:extLst>
              <a:ext uri="{FF2B5EF4-FFF2-40B4-BE49-F238E27FC236}">
                <a16:creationId xmlns:a16="http://schemas.microsoft.com/office/drawing/2014/main" id="{78D50D5B-EB49-485E-B986-C32D6197ECA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188" t="30471" r="35866" b="54974"/>
          <a:stretch/>
        </p:blipFill>
        <p:spPr>
          <a:xfrm>
            <a:off x="7957718" y="1143000"/>
            <a:ext cx="1284195" cy="989644"/>
          </a:xfrm>
          <a:prstGeom prst="rect">
            <a:avLst/>
          </a:prstGeom>
        </p:spPr>
      </p:pic>
      <p:pic>
        <p:nvPicPr>
          <p:cNvPr id="17" name="Picture 16" descr="Table&#10;&#10;Description automatically generated with low confidence">
            <a:extLst>
              <a:ext uri="{FF2B5EF4-FFF2-40B4-BE49-F238E27FC236}">
                <a16:creationId xmlns:a16="http://schemas.microsoft.com/office/drawing/2014/main" id="{D8F9F48B-EF11-4A38-B327-19B97C74DD5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2363" t="10333" r="36729" b="69042"/>
          <a:stretch/>
        </p:blipFill>
        <p:spPr>
          <a:xfrm>
            <a:off x="8104514" y="3300089"/>
            <a:ext cx="990600" cy="1168398"/>
          </a:xfrm>
          <a:prstGeom prst="rect">
            <a:avLst/>
          </a:prstGeom>
        </p:spPr>
      </p:pic>
      <p:pic>
        <p:nvPicPr>
          <p:cNvPr id="18" name="Picture 17" descr="Table&#10;&#10;Description automatically generated with low confidence">
            <a:extLst>
              <a:ext uri="{FF2B5EF4-FFF2-40B4-BE49-F238E27FC236}">
                <a16:creationId xmlns:a16="http://schemas.microsoft.com/office/drawing/2014/main" id="{512FF1F9-7C16-4230-AFF7-C5F18CEE6AB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898" t="56382" r="85767" b="23821"/>
          <a:stretch/>
        </p:blipFill>
        <p:spPr>
          <a:xfrm>
            <a:off x="8104514" y="2018822"/>
            <a:ext cx="990601" cy="98964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AA4BFAB-A2F4-4769-8B9A-DD0DA7FB9C9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7982" r="76744" b="41248"/>
          <a:stretch/>
        </p:blipFill>
        <p:spPr>
          <a:xfrm>
            <a:off x="7924801" y="4610101"/>
            <a:ext cx="1523997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9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12</Words>
  <Application>Microsoft Macintosh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Kozuka Gothic Pro 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13</cp:revision>
  <dcterms:created xsi:type="dcterms:W3CDTF">2025-08-22T00:52:17Z</dcterms:created>
  <dcterms:modified xsi:type="dcterms:W3CDTF">2025-08-22T01:01:50Z</dcterms:modified>
</cp:coreProperties>
</file>