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92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C7166-766D-4759-B8DD-7240330EB4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5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1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1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7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4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3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3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7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8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9375" y="81849"/>
            <a:ext cx="1582910" cy="12192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>
                <a:solidFill>
                  <a:schemeClr val="bg1">
                    <a:lumMod val="50000"/>
                  </a:schemeClr>
                </a:solidFill>
                <a:latin typeface="+mn-lt"/>
                <a:ea typeface="Kozuka Gothic Pro B" pitchFamily="34" charset="-128"/>
              </a:rPr>
              <a:t>SYSTEMS</a:t>
            </a:r>
          </a:p>
        </p:txBody>
      </p:sp>
      <p:pic>
        <p:nvPicPr>
          <p:cNvPr id="7" name="Picture 3" descr="C:\Users\Stephen\Downloads\blackjack-logo-20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7475" y="6457950"/>
            <a:ext cx="1088567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5F7BA9-D17A-4189-9579-A311265681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102" r="51847" b="68165"/>
          <a:stretch/>
        </p:blipFill>
        <p:spPr>
          <a:xfrm>
            <a:off x="2781300" y="937505"/>
            <a:ext cx="2057400" cy="17487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C0FD7E-8F23-483C-A3E2-71E7C4D1B17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5036" r="48806" b="4366"/>
          <a:stretch/>
        </p:blipFill>
        <p:spPr>
          <a:xfrm>
            <a:off x="5176406" y="1024824"/>
            <a:ext cx="1724888" cy="106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90E304-C4A1-47D6-A30F-C5923A316D1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9525" r="46981" b="2942"/>
          <a:stretch/>
        </p:blipFill>
        <p:spPr>
          <a:xfrm>
            <a:off x="7099602" y="915635"/>
            <a:ext cx="1524000" cy="2057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A48146-0027-4E94-BF74-C2FB38D4B7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68692" r="50183" b="5140"/>
          <a:stretch/>
        </p:blipFill>
        <p:spPr>
          <a:xfrm>
            <a:off x="3314700" y="3048000"/>
            <a:ext cx="1524000" cy="125506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6574005-13E2-4E3B-969E-BA7153BE303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5102"/>
          <a:stretch/>
        </p:blipFill>
        <p:spPr>
          <a:xfrm>
            <a:off x="6970789" y="3098438"/>
            <a:ext cx="2166087" cy="138942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23B12DB-BD4F-43C4-953E-C2CEF54125D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42032" b="39100"/>
          <a:stretch/>
        </p:blipFill>
        <p:spPr>
          <a:xfrm>
            <a:off x="5026371" y="3200400"/>
            <a:ext cx="1828800" cy="6673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29733B0-1E89-49C5-9CDB-E9DECAD2B561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9463"/>
          <a:stretch/>
        </p:blipFill>
        <p:spPr>
          <a:xfrm>
            <a:off x="3352800" y="4767470"/>
            <a:ext cx="923134" cy="10619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746DEE-2F7E-458C-87DA-48FD2C34870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55970"/>
          <a:stretch/>
        </p:blipFill>
        <p:spPr>
          <a:xfrm>
            <a:off x="5257800" y="4627241"/>
            <a:ext cx="1063922" cy="13424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486C64-8279-491C-903E-5CECA2250DD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65485"/>
          <a:stretch/>
        </p:blipFill>
        <p:spPr>
          <a:xfrm>
            <a:off x="7467601" y="4648004"/>
            <a:ext cx="1092805" cy="144532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1249C09-6D9F-4D82-872B-B4BF02765A71}"/>
              </a:ext>
            </a:extLst>
          </p:cNvPr>
          <p:cNvSpPr/>
          <p:nvPr/>
        </p:nvSpPr>
        <p:spPr>
          <a:xfrm>
            <a:off x="1828800" y="1588042"/>
            <a:ext cx="1085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ea typeface="Kozuka Gothic Pro R" pitchFamily="34" charset="-128"/>
              </a:rPr>
              <a:t>QUATRO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FF4A2C-FB20-4938-BC4F-C426AA33341D}"/>
              </a:ext>
            </a:extLst>
          </p:cNvPr>
          <p:cNvSpPr/>
          <p:nvPr/>
        </p:nvSpPr>
        <p:spPr>
          <a:xfrm>
            <a:off x="1828800" y="3453849"/>
            <a:ext cx="1085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ea typeface="Kozuka Gothic Pro R" pitchFamily="34" charset="-128"/>
              </a:rPr>
              <a:t>DUO / SOLO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23AB41-6FD3-499D-9C21-DFBA392CBCD7}"/>
              </a:ext>
            </a:extLst>
          </p:cNvPr>
          <p:cNvSpPr/>
          <p:nvPr/>
        </p:nvSpPr>
        <p:spPr>
          <a:xfrm>
            <a:off x="1833770" y="5021443"/>
            <a:ext cx="1085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ea typeface="Kozuka Gothic Pro R" pitchFamily="34" charset="-128"/>
              </a:rPr>
              <a:t>JACKTRACK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Kozuka Gothic Pro R</vt:lpstr>
      <vt:lpstr>Office Theme</vt:lpstr>
      <vt:lpstr>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14</cp:revision>
  <dcterms:created xsi:type="dcterms:W3CDTF">2025-08-22T00:52:17Z</dcterms:created>
  <dcterms:modified xsi:type="dcterms:W3CDTF">2025-08-22T01:02:27Z</dcterms:modified>
</cp:coreProperties>
</file>