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120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09"/>
    <p:restoredTop sz="94718"/>
  </p:normalViewPr>
  <p:slideViewPr>
    <p:cSldViewPr snapToGrid="0">
      <p:cViewPr varScale="1">
        <p:scale>
          <a:sx n="89" d="100"/>
          <a:sy n="89" d="100"/>
        </p:scale>
        <p:origin x="18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4FE06-0D0C-224F-9976-70B1A723B45A}" type="datetimeFigureOut">
              <a:rPr lang="en-US" smtClean="0"/>
              <a:t>8/21/25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1290-621D-6041-BCD4-F972953419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15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 a </a:t>
            </a:r>
            <a:r>
              <a:rPr lang="en-US" dirty="0" err="1"/>
              <a:t>foto</a:t>
            </a:r>
            <a:r>
              <a:rPr lang="en-US" dirty="0"/>
              <a:t> of this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FC7166-766D-4759-B8DD-7240330EB4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76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9B4E6-AA03-AF22-A67F-2D82380896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ED2A8-944D-9D0B-49DD-DE0D49830F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FE7BB-AF64-ABA8-3689-574B48BC0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327F43-D930-1859-F72B-7245BEF64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6744EF-73C0-5D54-3E7A-FA6333737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26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D19E6-BBEF-8D60-005B-15E34ADB8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02F3A2-6573-9A07-FA49-6DCD66752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C95D5-980B-C8A5-6AB6-F47259A97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848FD-FC43-FC0B-B9C4-20033453C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2EB43-3CF9-2581-E82E-175C9F43A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650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15C13C-7D6D-6FE4-3FED-BCD02E8124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D03BD8-E85B-C9D8-27F7-0D5EF2A56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A28C0-BDCA-2D0C-4502-C9ED778A8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551DD-534B-CA1C-01AE-160A46025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79175-E396-AABB-5E9D-09FA97AE2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54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CBE79-52C2-9235-E981-DB3A224A3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845DA-DA0F-CF49-E64E-30BC9186C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A082F-19B7-4596-F5A6-8F73CD6A5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E581F-03CA-4162-64DA-F1B416E43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323C8-9871-F5CB-446E-87D2891FE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714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84E8C-51C4-68C8-7100-3DA441E63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EEEBD5-EEEA-A28A-C827-81431BFCA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C7C8A-5597-DFEA-7B74-AE11F98D1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D78A7-1379-AC8E-5B70-8A4B59DA5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CFFA6A-2E03-595C-34B2-2BD22BFDE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428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B17D2-76F1-0FB7-8909-036F97158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6B0F0-88BE-452A-68AB-9B061397FE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19C005-DF97-49C9-C6CC-DDD491A71E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4439B6-8B85-7097-B6BF-6D5F2C49C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EEE9F-C21E-1055-5A1F-EE2A0B5B9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66811-9E5C-6A7B-5FAA-39A812730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7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24A6B-070F-5DB6-14B6-034BBD1B1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6F8D41-C4BF-3184-BC3C-0643DDD3D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54CBBA-081D-32C0-3460-AF3FFB4D77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F6F5CF-5E6B-CA98-9E97-911DB49350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1D7FDF-37CD-994D-174E-48A2E75B7D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A7EDD3-BA82-16CF-4092-6E0E69EFA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5A91C3-F571-E7F4-597E-26C0823C2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A23FC4-2775-9832-8313-ADCEB8D98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31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3D5F3-8A3C-B4E1-9C8A-FC3215DCC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1683E8-6812-DD55-A13B-5BAA5B9B1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6225DD-DB3A-11E4-F0DE-07247F1F2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F7651E-E6CC-8071-C2B0-F40D96C13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21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65C53B-3713-83F3-6189-AA9597D06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0260B5-93C2-3271-7B99-352718BA9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9DB7AE-487C-9AEC-E5E3-9BA4BBA40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624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EC414-53DA-D76E-4A9D-FCF31E901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0192F4-A13C-61B7-50CC-0881ACA45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B302C2-52A1-AD6D-9F5C-B31A1616C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3799E-1344-B7B4-92F4-4E9872790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98F7A4-694C-CC47-AEB8-B86EF30E2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5B81C-49B6-AD45-60BE-6D5AADDB5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45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A0DBB-45C3-F215-1F28-BE1DCB22B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88749D-97FB-75F9-97AD-EC544B9255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F0C691-F5BD-CBD8-2CD6-E4A20D844B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F96905-FD7A-8C40-9A7B-0129CAFA0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404CDF-258F-EC04-311F-5C32315EE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3ABE45-1217-4D04-9856-EA726F5A1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89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7E5D35-784D-2CA1-ED77-F47106D23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AB6EF5-6B91-D78B-131F-B30022BC6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7D482-205D-DC54-A60B-51679354D6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6C0E2D-EB6D-9C46-9350-A84755B8F0C7}" type="datetimeFigureOut">
              <a:rPr lang="en-US" smtClean="0"/>
              <a:t>8/21/25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5ACBA-C3F4-4299-B70E-F1C627918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42ED1-620A-CFDA-4CDF-131783D63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F59217-5707-484C-98C7-3630518B8D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4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3767AE-1925-4E71-89C5-FFB99F87C1C9}"/>
              </a:ext>
            </a:extLst>
          </p:cNvPr>
          <p:cNvSpPr txBox="1"/>
          <p:nvPr/>
        </p:nvSpPr>
        <p:spPr>
          <a:xfrm>
            <a:off x="6734175" y="448124"/>
            <a:ext cx="480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pc="120" dirty="0">
                <a:solidFill>
                  <a:schemeClr val="bg1">
                    <a:lumMod val="50000"/>
                  </a:schemeClr>
                </a:solidFill>
                <a:latin typeface="Lato Semibold" panose="020F0502020204030203" pitchFamily="34" charset="0"/>
                <a:ea typeface="Lato Semibold" panose="020F0502020204030203" pitchFamily="34" charset="0"/>
                <a:cs typeface="Lato Semibold" panose="020F0502020204030203" pitchFamily="34" charset="0"/>
              </a:rPr>
              <a:t>OUR “COOKIE CUTTER” PROGRAM</a:t>
            </a:r>
            <a:endParaRPr lang="en-US" sz="1400" b="1" spc="120" dirty="0">
              <a:solidFill>
                <a:schemeClr val="bg1">
                  <a:lumMod val="50000"/>
                </a:schemeClr>
              </a:solidFill>
              <a:latin typeface="Lato Semibold" panose="020F0502020204030203" pitchFamily="34" charset="0"/>
              <a:ea typeface="Lato Semibold" panose="020F0502020204030203" pitchFamily="34" charset="0"/>
              <a:cs typeface="Lato Semibold" panose="020F0502020204030203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858412-BE8A-9F58-700B-808B7F8D3D6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063" t="38148" r="24167" b="39630"/>
          <a:stretch/>
        </p:blipFill>
        <p:spPr>
          <a:xfrm>
            <a:off x="9896475" y="6324600"/>
            <a:ext cx="1498221" cy="35489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4F79552-13E1-1576-1C0C-908F68DE1756}"/>
              </a:ext>
            </a:extLst>
          </p:cNvPr>
          <p:cNvSpPr/>
          <p:nvPr/>
        </p:nvSpPr>
        <p:spPr>
          <a:xfrm>
            <a:off x="2523744" y="3352801"/>
            <a:ext cx="81442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spc="12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QTY &gt; 30 OF SAME SECTION LENGTHS &lt; 8FT</a:t>
            </a:r>
          </a:p>
          <a:p>
            <a:endParaRPr lang="en-US" sz="1400" spc="120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sz="1400" spc="120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US" sz="1400" spc="12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SHIPS FULLY ASSEMBLED W/ 4FT LEAD</a:t>
            </a:r>
          </a:p>
          <a:p>
            <a:endParaRPr lang="en-US" sz="1400" spc="120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sz="1400" spc="120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US" sz="1400" spc="12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~ 20% DISCOUNT OFF DN (REFLECTED AT UNIT PRICE)</a:t>
            </a:r>
          </a:p>
          <a:p>
            <a:endParaRPr lang="en-US" sz="1400" spc="120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sz="1400" spc="120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r>
              <a:rPr lang="en-US" sz="1400" spc="12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GREAT FOR MULTI-FAM, HOSPITALITY, OFFICE, EDUCATION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1518951-1D72-AF41-10E9-7311EA8565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4820" y="1056580"/>
            <a:ext cx="1752381" cy="195238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4EA7413-0A72-70F4-B3D7-5DD34A9F5A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3812" y="1171946"/>
            <a:ext cx="1752381" cy="185714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C5FF66E-00A5-10BC-DD9A-F5AD396C7A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32585" y="1151818"/>
            <a:ext cx="1752381" cy="185714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68435D2-0A1A-E908-F5A6-121288B22CC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91358" y="1171946"/>
            <a:ext cx="1752381" cy="1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521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50</Words>
  <Application>Microsoft Macintosh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Lato</vt:lpstr>
      <vt:lpstr>Lato Semibold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Maegan Lee</dc:creator>
  <cp:lastModifiedBy>Maegan Lee</cp:lastModifiedBy>
  <cp:revision>11</cp:revision>
  <dcterms:created xsi:type="dcterms:W3CDTF">2025-08-22T00:52:17Z</dcterms:created>
  <dcterms:modified xsi:type="dcterms:W3CDTF">2025-08-22T00:59:56Z</dcterms:modified>
</cp:coreProperties>
</file>