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1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7166-766D-4759-B8DD-7240330EB4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B4E6-AA03-AF22-A67F-2D823808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D2A8-944D-9D0B-49DD-DE0D49830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E7BB-AF64-ABA8-3689-574B48BC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27F43-D930-1859-F72B-7245BEF6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44EF-73C0-5D54-3E7A-FA633373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19E6-BBEF-8D60-005B-15E34ADB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2F3A2-6573-9A07-FA49-6DCD66752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95D5-980B-C8A5-6AB6-F47259A9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848FD-FC43-FC0B-B9C4-20033453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EB43-3CF9-2581-E82E-175C9F43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5C13C-7D6D-6FE4-3FED-BCD02E812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03BD8-E85B-C9D8-27F7-0D5EF2A56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28C0-BDCA-2D0C-4502-C9ED778A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551DD-534B-CA1C-01AE-160A4602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79175-E396-AABB-5E9D-09FA97A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CBE79-52C2-9235-E981-DB3A224A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845DA-DA0F-CF49-E64E-30BC9186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082F-19B7-4596-F5A6-8F73CD6A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581F-03CA-4162-64DA-F1B416E4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3C8-9871-F5CB-446E-87D2891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4E8C-51C4-68C8-7100-3DA441E6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EEBD5-EEEA-A28A-C827-81431BFCA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C7C8A-5597-DFEA-7B74-AE11F98D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78A7-1379-AC8E-5B70-8A4B59DA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FFA6A-2E03-595C-34B2-2BD22BFD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17D2-76F1-0FB7-8909-036F9715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6B0F0-88BE-452A-68AB-9B061397F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9C005-DF97-49C9-C6CC-DDD491A7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439B6-8B85-7097-B6BF-6D5F2C49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EE9F-C21E-1055-5A1F-EE2A0B5B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66811-9E5C-6A7B-5FAA-39A81273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4A6B-070F-5DB6-14B6-034BBD1B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F8D41-C4BF-3184-BC3C-0643DDD3D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CBBA-081D-32C0-3460-AF3FFB4D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6F5CF-5E6B-CA98-9E97-911DB4935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D7FDF-37CD-994D-174E-48A2E75B7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7EDD3-BA82-16CF-4092-6E0E69EF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A91C3-F571-E7F4-597E-26C0823C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23FC4-2775-9832-8313-ADCEB8D9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D5F3-8A3C-B4E1-9C8A-FC3215DC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683E8-6812-DD55-A13B-5BAA5B9B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225DD-DB3A-11E4-F0DE-07247F1F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7651E-E6CC-8071-C2B0-F40D96C1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2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5C53B-3713-83F3-6189-AA9597D0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260B5-93C2-3271-7B99-352718BA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DB7AE-487C-9AEC-E5E3-9BA4BBA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EC414-53DA-D76E-4A9D-FCF31E90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92F4-A13C-61B7-50CC-0881ACA45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302C2-52A1-AD6D-9F5C-B31A1616C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799E-1344-B7B4-92F4-4E987279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F7A4-694C-CC47-AEB8-B86EF30E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5B81C-49B6-AD45-60BE-6D5AADDB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0DBB-45C3-F215-1F28-BE1DCB22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8749D-97FB-75F9-97AD-EC544B925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0C691-F5BD-CBD8-2CD6-E4A20D844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6905-FD7A-8C40-9A7B-0129CAF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04CDF-258F-EC04-311F-5C32315E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ABE45-1217-4D04-9856-EA726F5A1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8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E5D35-784D-2CA1-ED77-F47106D23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B6EF5-6B91-D78B-131F-B30022BC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7D482-205D-DC54-A60B-51679354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5ACBA-C3F4-4299-B70E-F1C627918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42ED1-620A-CFDA-4CDF-131783D63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EDECE9-CB30-CF46-B4E8-359E4A4665FB}"/>
              </a:ext>
            </a:extLst>
          </p:cNvPr>
          <p:cNvSpPr/>
          <p:nvPr/>
        </p:nvSpPr>
        <p:spPr>
          <a:xfrm>
            <a:off x="2990806" y="1453815"/>
            <a:ext cx="4933995" cy="894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FA53CF-17FF-E34B-A9BF-952C055FD6B4}"/>
              </a:ext>
            </a:extLst>
          </p:cNvPr>
          <p:cNvSpPr txBox="1"/>
          <p:nvPr/>
        </p:nvSpPr>
        <p:spPr>
          <a:xfrm>
            <a:off x="3356812" y="1634851"/>
            <a:ext cx="2129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FACTORY </a:t>
            </a:r>
          </a:p>
          <a:p>
            <a:pPr algn="ctr">
              <a:spcAft>
                <a:spcPts val="300"/>
              </a:spcAf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BUILT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AD79CD-353A-5C4D-A806-4B5815D97B46}"/>
              </a:ext>
            </a:extLst>
          </p:cNvPr>
          <p:cNvSpPr txBox="1"/>
          <p:nvPr/>
        </p:nvSpPr>
        <p:spPr>
          <a:xfrm>
            <a:off x="2040488" y="4481390"/>
            <a:ext cx="1421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Price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6B32EF9-E98D-0B41-9A2C-D17E66547078}"/>
              </a:ext>
            </a:extLst>
          </p:cNvPr>
          <p:cNvCxnSpPr>
            <a:cxnSpLocks/>
          </p:cNvCxnSpPr>
          <p:nvPr/>
        </p:nvCxnSpPr>
        <p:spPr>
          <a:xfrm flipH="1">
            <a:off x="1822939" y="2347877"/>
            <a:ext cx="8305800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B5AF48-5FE1-E240-B75F-9780585B76EE}"/>
              </a:ext>
            </a:extLst>
          </p:cNvPr>
          <p:cNvCxnSpPr>
            <a:cxnSpLocks/>
          </p:cNvCxnSpPr>
          <p:nvPr/>
        </p:nvCxnSpPr>
        <p:spPr>
          <a:xfrm flipH="1">
            <a:off x="1863772" y="4011143"/>
            <a:ext cx="8328058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D9B71D9-A960-4347-8B88-617C65175163}"/>
              </a:ext>
            </a:extLst>
          </p:cNvPr>
          <p:cNvCxnSpPr>
            <a:cxnSpLocks/>
          </p:cNvCxnSpPr>
          <p:nvPr/>
        </p:nvCxnSpPr>
        <p:spPr>
          <a:xfrm>
            <a:off x="5562600" y="1453815"/>
            <a:ext cx="11534" cy="39289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47B35CE-0D8E-7E45-87E1-BC79A5606557}"/>
              </a:ext>
            </a:extLst>
          </p:cNvPr>
          <p:cNvCxnSpPr>
            <a:cxnSpLocks/>
          </p:cNvCxnSpPr>
          <p:nvPr/>
        </p:nvCxnSpPr>
        <p:spPr>
          <a:xfrm>
            <a:off x="7924800" y="1453815"/>
            <a:ext cx="0" cy="392892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204307-C549-A14E-AA4E-0A45A89BE144}"/>
              </a:ext>
            </a:extLst>
          </p:cNvPr>
          <p:cNvCxnSpPr>
            <a:cxnSpLocks/>
          </p:cNvCxnSpPr>
          <p:nvPr/>
        </p:nvCxnSpPr>
        <p:spPr>
          <a:xfrm flipH="1">
            <a:off x="2976552" y="1447801"/>
            <a:ext cx="12567" cy="393494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A37DED67-559C-6D46-A6AB-FA320E7759B7}"/>
              </a:ext>
            </a:extLst>
          </p:cNvPr>
          <p:cNvSpPr txBox="1"/>
          <p:nvPr/>
        </p:nvSpPr>
        <p:spPr>
          <a:xfrm>
            <a:off x="1848411" y="3002722"/>
            <a:ext cx="1421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How it ships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CD2FC2B-5DC1-46C0-8E27-39C10ED1BD68}"/>
              </a:ext>
            </a:extLst>
          </p:cNvPr>
          <p:cNvSpPr txBox="1"/>
          <p:nvPr/>
        </p:nvSpPr>
        <p:spPr>
          <a:xfrm>
            <a:off x="5649808" y="1639670"/>
            <a:ext cx="2274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FIELD </a:t>
            </a:r>
          </a:p>
          <a:p>
            <a:pPr algn="ctr">
              <a:spcAft>
                <a:spcPts val="300"/>
              </a:spcAf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ASSEMBLED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48B4A04-5D94-440A-87C1-9D3D4FED4B0A}"/>
              </a:ext>
            </a:extLst>
          </p:cNvPr>
          <p:cNvSpPr txBox="1"/>
          <p:nvPr/>
        </p:nvSpPr>
        <p:spPr>
          <a:xfrm>
            <a:off x="7935808" y="1634851"/>
            <a:ext cx="2274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FIELD </a:t>
            </a:r>
          </a:p>
          <a:p>
            <a:pPr algn="ctr">
              <a:spcAft>
                <a:spcPts val="300"/>
              </a:spcAf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CONFIGURED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3767AE-1925-4E71-89C5-FFB99F87C1C9}"/>
              </a:ext>
            </a:extLst>
          </p:cNvPr>
          <p:cNvSpPr txBox="1"/>
          <p:nvPr/>
        </p:nvSpPr>
        <p:spPr>
          <a:xfrm>
            <a:off x="9423021" y="479418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20" dirty="0">
                <a:solidFill>
                  <a:schemeClr val="bg1">
                    <a:lumMod val="50000"/>
                  </a:schemeClr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HOW WE SELL</a:t>
            </a:r>
            <a:endParaRPr lang="en-US" sz="1400" b="1" spc="120" dirty="0">
              <a:solidFill>
                <a:schemeClr val="bg1">
                  <a:lumMod val="50000"/>
                </a:schemeClr>
              </a:solidFill>
              <a:latin typeface="Lato Semibold" panose="020F0502020204030203" pitchFamily="34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BC657EB-0465-4C06-9463-F1DFA7BA991D}"/>
              </a:ext>
            </a:extLst>
          </p:cNvPr>
          <p:cNvSpPr txBox="1"/>
          <p:nvPr/>
        </p:nvSpPr>
        <p:spPr>
          <a:xfrm>
            <a:off x="3810000" y="4486710"/>
            <a:ext cx="836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1D1E"/>
                </a:solidFill>
                <a:latin typeface="Lato Light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$DN PF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2F7382-5F17-48E3-98E2-086601B34727}"/>
              </a:ext>
            </a:extLst>
          </p:cNvPr>
          <p:cNvSpPr txBox="1"/>
          <p:nvPr/>
        </p:nvSpPr>
        <p:spPr>
          <a:xfrm>
            <a:off x="6300564" y="4468344"/>
            <a:ext cx="107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1D1E"/>
                </a:solidFill>
                <a:latin typeface="Lato Light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-15%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A024A74-1D75-4595-901D-A1C600C52E5A}"/>
              </a:ext>
            </a:extLst>
          </p:cNvPr>
          <p:cNvSpPr txBox="1"/>
          <p:nvPr/>
        </p:nvSpPr>
        <p:spPr>
          <a:xfrm>
            <a:off x="8737440" y="4468344"/>
            <a:ext cx="956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1D1E"/>
                </a:solidFill>
                <a:latin typeface="Lato Light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-35%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A29AD5-0446-0589-DD7F-767469589E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339" t="44607" r="53334" b="41445"/>
          <a:stretch/>
        </p:blipFill>
        <p:spPr>
          <a:xfrm>
            <a:off x="3434673" y="2855204"/>
            <a:ext cx="1401499" cy="7174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AED2324-55EF-598B-7274-6C614F9458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286" t="61513" r="51667" b="23666"/>
          <a:stretch/>
        </p:blipFill>
        <p:spPr>
          <a:xfrm>
            <a:off x="6051164" y="2970286"/>
            <a:ext cx="1558780" cy="7623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14F4EDB-F735-7BB4-48B6-E450CF8B1B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482" t="79461" r="52049" b="6590"/>
          <a:stretch/>
        </p:blipFill>
        <p:spPr>
          <a:xfrm>
            <a:off x="8467435" y="2895316"/>
            <a:ext cx="1505896" cy="7174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D6D990-00C3-3A50-0179-7332F828CB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063" t="38148" r="24167" b="39630"/>
          <a:stretch/>
        </p:blipFill>
        <p:spPr>
          <a:xfrm>
            <a:off x="9829800" y="6324600"/>
            <a:ext cx="1498221" cy="3548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A8E796-F2E7-B924-D9C6-F85206CC3389}"/>
              </a:ext>
            </a:extLst>
          </p:cNvPr>
          <p:cNvSpPr txBox="1"/>
          <p:nvPr/>
        </p:nvSpPr>
        <p:spPr>
          <a:xfrm>
            <a:off x="6152439" y="2729561"/>
            <a:ext cx="1569336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Pre-cut w/ soldered lead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EE7995-4BFC-2880-A686-1E81D6CE2D7B}"/>
              </a:ext>
            </a:extLst>
          </p:cNvPr>
          <p:cNvSpPr txBox="1"/>
          <p:nvPr/>
        </p:nvSpPr>
        <p:spPr>
          <a:xfrm>
            <a:off x="5682079" y="3404019"/>
            <a:ext cx="1516940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Uncut (48” or 94”)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1DC94C-8026-B58F-D4CB-FA5DD99D0FD5}"/>
              </a:ext>
            </a:extLst>
          </p:cNvPr>
          <p:cNvSpPr txBox="1"/>
          <p:nvPr/>
        </p:nvSpPr>
        <p:spPr>
          <a:xfrm>
            <a:off x="9348712" y="2583175"/>
            <a:ext cx="1319288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Uncut Reels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F4A935-E3CC-C94A-D83E-E28B3491822C}"/>
              </a:ext>
            </a:extLst>
          </p:cNvPr>
          <p:cNvSpPr txBox="1"/>
          <p:nvPr/>
        </p:nvSpPr>
        <p:spPr>
          <a:xfrm>
            <a:off x="9190920" y="3612758"/>
            <a:ext cx="1490020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Connectors &amp; jumpers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687CF7-8C95-B97E-BE18-4333224C865A}"/>
              </a:ext>
            </a:extLst>
          </p:cNvPr>
          <p:cNvSpPr txBox="1"/>
          <p:nvPr/>
        </p:nvSpPr>
        <p:spPr>
          <a:xfrm>
            <a:off x="7916229" y="3404019"/>
            <a:ext cx="1763165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Uncut (48” or 94”)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D0355D-4890-1033-3A93-054A72E1D477}"/>
              </a:ext>
            </a:extLst>
          </p:cNvPr>
          <p:cNvSpPr txBox="1"/>
          <p:nvPr/>
        </p:nvSpPr>
        <p:spPr>
          <a:xfrm>
            <a:off x="3037527" y="3303256"/>
            <a:ext cx="1578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Built to spec and pre-assembled (if &lt;94”) </a:t>
            </a:r>
          </a:p>
        </p:txBody>
      </p:sp>
    </p:spTree>
    <p:extLst>
      <p:ext uri="{BB962C8B-B14F-4D97-AF65-F5344CB8AC3E}">
        <p14:creationId xmlns:p14="http://schemas.microsoft.com/office/powerpoint/2010/main" val="33703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Lato Light</vt:lpstr>
      <vt:lpstr>Lato Medium</vt:lpstr>
      <vt:lpstr>Lato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9</cp:revision>
  <dcterms:created xsi:type="dcterms:W3CDTF">2025-08-22T00:52:17Z</dcterms:created>
  <dcterms:modified xsi:type="dcterms:W3CDTF">2025-08-22T00:59:03Z</dcterms:modified>
</cp:coreProperties>
</file>