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/>
    <p:restoredTop sz="94718"/>
  </p:normalViewPr>
  <p:slideViewPr>
    <p:cSldViewPr snapToGrid="0">
      <p:cViewPr varScale="1">
        <p:scale>
          <a:sx n="89" d="100"/>
          <a:sy n="89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E06-0D0C-224F-9976-70B1A723B45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1290-621D-6041-BCD4-F9729534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B4E6-AA03-AF22-A67F-2D8238089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ED2A8-944D-9D0B-49DD-DE0D4983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E7BB-AF64-ABA8-3689-574B48B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7F43-D930-1859-F72B-7245BEF6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44EF-73C0-5D54-3E7A-FA633373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19E6-BBEF-8D60-005B-15E34ADB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2F3A2-6573-9A07-FA49-6DCD66752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95D5-980B-C8A5-6AB6-F47259A9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48FD-FC43-FC0B-B9C4-2003345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EB43-3CF9-2581-E82E-175C9F43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5C13C-7D6D-6FE4-3FED-BCD02E812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03BD8-E85B-C9D8-27F7-0D5EF2A5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28C0-BDCA-2D0C-4502-C9ED778A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51DD-534B-CA1C-01AE-160A4602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79175-E396-AABB-5E9D-09FA97AE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3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BE79-52C2-9235-E981-DB3A224A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45DA-DA0F-CF49-E64E-30BC9186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082F-19B7-4596-F5A6-8F73CD6A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581F-03CA-4162-64DA-F1B416E4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23C8-9871-F5CB-446E-87D2891F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4E8C-51C4-68C8-7100-3DA441E6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EBD5-EEEA-A28A-C827-81431BFC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7C8A-5597-DFEA-7B74-AE11F98D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78A7-1379-AC8E-5B70-8A4B59D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FA6A-2E03-595C-34B2-2BD22BFD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17D2-76F1-0FB7-8909-036F9715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B0F0-88BE-452A-68AB-9B061397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C005-DF97-49C9-C6CC-DDD491A7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39B6-8B85-7097-B6BF-6D5F2C49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EEE9F-C21E-1055-5A1F-EE2A0B5B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6811-9E5C-6A7B-5FAA-39A81273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4A6B-070F-5DB6-14B6-034BBD1B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8D41-C4BF-3184-BC3C-0643DDD3D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4CBBA-081D-32C0-3460-AF3FFB4D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6F5CF-5E6B-CA98-9E97-911DB493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D7FDF-37CD-994D-174E-48A2E75B7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EDD3-BA82-16CF-4092-6E0E69EF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A91C3-F571-E7F4-597E-26C0823C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23FC4-2775-9832-8313-ADCEB8D9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D5F3-8A3C-B4E1-9C8A-FC3215DC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683E8-6812-DD55-A13B-5BAA5B9B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225DD-DB3A-11E4-F0DE-07247F1F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651E-E6CC-8071-C2B0-F40D96C1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5C53B-3713-83F3-6189-AA9597D0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260B5-93C2-3271-7B99-352718BA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DB7AE-487C-9AEC-E5E3-9BA4BBA4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C414-53DA-D76E-4A9D-FCF31E90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92F4-A13C-61B7-50CC-0881ACA4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302C2-52A1-AD6D-9F5C-B31A1616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3799E-1344-B7B4-92F4-4E987279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8F7A4-694C-CC47-AEB8-B86EF30E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B81C-49B6-AD45-60BE-6D5AADDB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0DBB-45C3-F215-1F28-BE1DCB22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8749D-97FB-75F9-97AD-EC544B92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0C691-F5BD-CBD8-2CD6-E4A20D844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6905-FD7A-8C40-9A7B-0129CAFA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04CDF-258F-EC04-311F-5C32315E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ABE45-1217-4D04-9856-EA726F5A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E5D35-784D-2CA1-ED77-F47106D2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6EF5-6B91-D78B-131F-B30022BC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7D482-205D-DC54-A60B-51679354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ACBA-C3F4-4299-B70E-F1C627918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2ED1-620A-CFDA-4CDF-131783D63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3408" y="5643412"/>
            <a:ext cx="535735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i="1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“Connecting Light and Architecture”</a:t>
            </a:r>
            <a:endParaRPr lang="en-US" sz="1400" b="1" i="1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14DE8-E1CF-C04D-9AF5-D3DF717053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948" r="10026" b="1778"/>
          <a:stretch/>
        </p:blipFill>
        <p:spPr>
          <a:xfrm>
            <a:off x="7695032" y="1071412"/>
            <a:ext cx="2744367" cy="2116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ED9483-5C21-794D-AB25-21C0822E4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9"/>
          <a:stretch/>
        </p:blipFill>
        <p:spPr>
          <a:xfrm>
            <a:off x="1676402" y="1071413"/>
            <a:ext cx="3062664" cy="2118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1AACA-121C-6840-887C-47343C32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1071413"/>
            <a:ext cx="2681824" cy="2116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9976E9-884A-4A9C-B34F-9CDED2D0203C}"/>
              </a:ext>
            </a:extLst>
          </p:cNvPr>
          <p:cNvSpPr/>
          <p:nvPr/>
        </p:nvSpPr>
        <p:spPr>
          <a:xfrm>
            <a:off x="1600200" y="3229895"/>
            <a:ext cx="2165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STATIC WHITE / WARM FADE</a:t>
            </a:r>
            <a:endParaRPr lang="en-US" sz="1000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F875B-2227-42FB-82B5-90669827F1BC}"/>
              </a:ext>
            </a:extLst>
          </p:cNvPr>
          <p:cNvSpPr/>
          <p:nvPr/>
        </p:nvSpPr>
        <p:spPr>
          <a:xfrm>
            <a:off x="4800601" y="3229895"/>
            <a:ext cx="2758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COLOR CHANGING / FIXED COLOR</a:t>
            </a:r>
            <a:endParaRPr lang="en-US" sz="1000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9EA8D-BB48-4D84-847C-A2BD39B18924}"/>
              </a:ext>
            </a:extLst>
          </p:cNvPr>
          <p:cNvSpPr/>
          <p:nvPr/>
        </p:nvSpPr>
        <p:spPr>
          <a:xfrm>
            <a:off x="7620000" y="3222311"/>
            <a:ext cx="17190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WET/DAMP LOCATION</a:t>
            </a:r>
            <a:endParaRPr lang="en-US" sz="1000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8E0E5A-7C11-4BC0-A922-4D16658D4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59" b="6923"/>
          <a:stretch/>
        </p:blipFill>
        <p:spPr>
          <a:xfrm>
            <a:off x="1681675" y="3586585"/>
            <a:ext cx="1665642" cy="26513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85B22A-7D6A-416B-9B73-460F33D3881B}"/>
              </a:ext>
            </a:extLst>
          </p:cNvPr>
          <p:cNvSpPr/>
          <p:nvPr/>
        </p:nvSpPr>
        <p:spPr>
          <a:xfrm>
            <a:off x="1597634" y="6259142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COMMERCIAL</a:t>
            </a:r>
            <a:endParaRPr lang="en-US" sz="1000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C10EBF-9A26-4C77-A7F6-44AD34DECE76}"/>
              </a:ext>
            </a:extLst>
          </p:cNvPr>
          <p:cNvSpPr/>
          <p:nvPr/>
        </p:nvSpPr>
        <p:spPr>
          <a:xfrm>
            <a:off x="3365561" y="5221282"/>
            <a:ext cx="10704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RESIDENTIAL</a:t>
            </a:r>
            <a:endParaRPr lang="en-US" sz="1000" spc="120" dirty="0">
              <a:solidFill>
                <a:schemeClr val="bg1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EC4AE-8F16-2DE7-C149-EDB5BFF2C63A}"/>
              </a:ext>
            </a:extLst>
          </p:cNvPr>
          <p:cNvGrpSpPr/>
          <p:nvPr/>
        </p:nvGrpSpPr>
        <p:grpSpPr>
          <a:xfrm>
            <a:off x="8748218" y="3612375"/>
            <a:ext cx="1679679" cy="1854941"/>
            <a:chOff x="3752371" y="3440161"/>
            <a:chExt cx="1679679" cy="18549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453DB-22AD-4A71-AE92-0E3C5F5F6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3441" b="58577"/>
            <a:stretch/>
          </p:blipFill>
          <p:spPr>
            <a:xfrm>
              <a:off x="3810000" y="3440161"/>
              <a:ext cx="1622050" cy="160307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786B48-2C59-4C67-85A2-01EA79DE3D03}"/>
                </a:ext>
              </a:extLst>
            </p:cNvPr>
            <p:cNvSpPr/>
            <p:nvPr/>
          </p:nvSpPr>
          <p:spPr>
            <a:xfrm>
              <a:off x="3752371" y="5064270"/>
              <a:ext cx="85600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spc="120" dirty="0">
                  <a:solidFill>
                    <a:schemeClr val="bg1">
                      <a:lumMod val="50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EXTERIOR</a:t>
              </a:r>
              <a:endParaRPr lang="en-US" sz="10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8F9FF-2C8C-2336-46AA-A550F2B5F0BE}"/>
              </a:ext>
            </a:extLst>
          </p:cNvPr>
          <p:cNvGrpSpPr/>
          <p:nvPr/>
        </p:nvGrpSpPr>
        <p:grpSpPr>
          <a:xfrm>
            <a:off x="6946052" y="3607349"/>
            <a:ext cx="1752378" cy="1863068"/>
            <a:chOff x="5532612" y="3432034"/>
            <a:chExt cx="1752378" cy="18630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F88036-4FD7-4368-B248-BE7119DF4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805" t="50493" r="1" b="6614"/>
            <a:stretch/>
          </p:blipFill>
          <p:spPr>
            <a:xfrm>
              <a:off x="5562600" y="3432034"/>
              <a:ext cx="1722390" cy="1603079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3CA4C7-429E-470F-8A5E-4C32FF67C69C}"/>
                </a:ext>
              </a:extLst>
            </p:cNvPr>
            <p:cNvSpPr/>
            <p:nvPr/>
          </p:nvSpPr>
          <p:spPr>
            <a:xfrm>
              <a:off x="5532612" y="5064270"/>
              <a:ext cx="65530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spc="120" dirty="0">
                  <a:solidFill>
                    <a:schemeClr val="bg1">
                      <a:lumMod val="50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RETAIL</a:t>
              </a:r>
              <a:endParaRPr lang="en-US" sz="10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304066-1035-0345-6388-702B4BCD51A3}"/>
              </a:ext>
            </a:extLst>
          </p:cNvPr>
          <p:cNvGrpSpPr/>
          <p:nvPr/>
        </p:nvGrpSpPr>
        <p:grpSpPr>
          <a:xfrm>
            <a:off x="5226083" y="3605378"/>
            <a:ext cx="1648415" cy="1863294"/>
            <a:chOff x="7312853" y="3429572"/>
            <a:chExt cx="1648415" cy="18632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B85A09-07C7-40A7-9E89-F7F8E2128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493" r="53645" b="6614"/>
            <a:stretch/>
          </p:blipFill>
          <p:spPr>
            <a:xfrm>
              <a:off x="7391399" y="3429572"/>
              <a:ext cx="1569869" cy="161366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286164-D9A8-4462-9067-748EA12246A5}"/>
                </a:ext>
              </a:extLst>
            </p:cNvPr>
            <p:cNvSpPr/>
            <p:nvPr/>
          </p:nvSpPr>
          <p:spPr>
            <a:xfrm>
              <a:off x="7312853" y="5062034"/>
              <a:ext cx="108010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spc="120" dirty="0">
                  <a:solidFill>
                    <a:schemeClr val="bg1">
                      <a:lumMod val="50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HOSPITALITY</a:t>
              </a:r>
              <a:endParaRPr lang="en-US" sz="1000" spc="120" dirty="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A72627-B247-948B-7D30-A8C42ED5D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63" t="38148" r="24167" b="39630"/>
          <a:stretch/>
        </p:blipFill>
        <p:spPr>
          <a:xfrm>
            <a:off x="9822870" y="6324600"/>
            <a:ext cx="1498221" cy="354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BE5EB-6E03-3147-C2DD-FD4C3F69CE2B}"/>
              </a:ext>
            </a:extLst>
          </p:cNvPr>
          <p:cNvSpPr txBox="1"/>
          <p:nvPr/>
        </p:nvSpPr>
        <p:spPr>
          <a:xfrm>
            <a:off x="7788563" y="489219"/>
            <a:ext cx="370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spc="120" dirty="0">
                <a:solidFill>
                  <a:schemeClr val="bg1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WE DO</a:t>
            </a:r>
            <a:endParaRPr lang="en-US" sz="1400" b="1" spc="120" dirty="0">
              <a:solidFill>
                <a:schemeClr val="bg1">
                  <a:lumMod val="50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234FA8-3397-E93E-A1A5-4967B187E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011" y="3605378"/>
            <a:ext cx="1844581" cy="16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Lato Medium</vt:lpstr>
      <vt:lpstr>Lato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Maegan Lee</dc:creator>
  <cp:lastModifiedBy>Maegan Lee</cp:lastModifiedBy>
  <cp:revision>8</cp:revision>
  <dcterms:created xsi:type="dcterms:W3CDTF">2025-08-22T00:52:17Z</dcterms:created>
  <dcterms:modified xsi:type="dcterms:W3CDTF">2025-08-22T00:58:39Z</dcterms:modified>
</cp:coreProperties>
</file>