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927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09"/>
    <p:restoredTop sz="94718"/>
  </p:normalViewPr>
  <p:slideViewPr>
    <p:cSldViewPr snapToGrid="0">
      <p:cViewPr varScale="1">
        <p:scale>
          <a:sx n="89" d="100"/>
          <a:sy n="89" d="100"/>
        </p:scale>
        <p:origin x="184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94FE06-0D0C-224F-9976-70B1A723B45A}" type="datetimeFigureOut">
              <a:rPr lang="en-US" smtClean="0"/>
              <a:t>8/21/25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21290-621D-6041-BCD4-F97295341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215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C0E2D-EB6D-9C46-9350-A84755B8F0C7}" type="datetimeFigureOut">
              <a:rPr lang="en-US" smtClean="0"/>
              <a:t>8/21/25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59217-5707-484C-98C7-3630518B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313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C0E2D-EB6D-9C46-9350-A84755B8F0C7}" type="datetimeFigureOut">
              <a:rPr lang="en-US" smtClean="0"/>
              <a:t>8/21/25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59217-5707-484C-98C7-3630518B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915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C0E2D-EB6D-9C46-9350-A84755B8F0C7}" type="datetimeFigureOut">
              <a:rPr lang="en-US" smtClean="0"/>
              <a:t>8/21/25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59217-5707-484C-98C7-3630518B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433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C0E2D-EB6D-9C46-9350-A84755B8F0C7}" type="datetimeFigureOut">
              <a:rPr lang="en-US" smtClean="0"/>
              <a:t>8/21/25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59217-5707-484C-98C7-3630518B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970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C0E2D-EB6D-9C46-9350-A84755B8F0C7}" type="datetimeFigureOut">
              <a:rPr lang="en-US" smtClean="0"/>
              <a:t>8/21/25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59217-5707-484C-98C7-3630518B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071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C0E2D-EB6D-9C46-9350-A84755B8F0C7}" type="datetimeFigureOut">
              <a:rPr lang="en-US" smtClean="0"/>
              <a:t>8/21/25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59217-5707-484C-98C7-3630518B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40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C0E2D-EB6D-9C46-9350-A84755B8F0C7}" type="datetimeFigureOut">
              <a:rPr lang="en-US" smtClean="0"/>
              <a:t>8/21/25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59217-5707-484C-98C7-3630518B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830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C0E2D-EB6D-9C46-9350-A84755B8F0C7}" type="datetimeFigureOut">
              <a:rPr lang="en-US" smtClean="0"/>
              <a:t>8/21/25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59217-5707-484C-98C7-3630518B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24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C0E2D-EB6D-9C46-9350-A84755B8F0C7}" type="datetimeFigureOut">
              <a:rPr lang="en-US" smtClean="0"/>
              <a:t>8/21/25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59217-5707-484C-98C7-3630518B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336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C0E2D-EB6D-9C46-9350-A84755B8F0C7}" type="datetimeFigureOut">
              <a:rPr lang="en-US" smtClean="0"/>
              <a:t>8/21/25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59217-5707-484C-98C7-3630518B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572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C0E2D-EB6D-9C46-9350-A84755B8F0C7}" type="datetimeFigureOut">
              <a:rPr lang="en-US" smtClean="0"/>
              <a:t>8/21/25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59217-5707-484C-98C7-3630518B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81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6C0E2D-EB6D-9C46-9350-A84755B8F0C7}" type="datetimeFigureOut">
              <a:rPr lang="en-US" smtClean="0"/>
              <a:t>8/21/25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F59217-5707-484C-98C7-3630518B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614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540C288-7854-4BA0-8A58-87876FB3CD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18" t="9345" r="16329" b="15115"/>
          <a:stretch/>
        </p:blipFill>
        <p:spPr>
          <a:xfrm>
            <a:off x="1524000" y="1"/>
            <a:ext cx="9220201" cy="6864485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959EDB4C-CA5D-482F-AC6A-57B0D18E3442}"/>
              </a:ext>
            </a:extLst>
          </p:cNvPr>
          <p:cNvSpPr txBox="1"/>
          <p:nvPr/>
        </p:nvSpPr>
        <p:spPr>
          <a:xfrm>
            <a:off x="1676401" y="6096000"/>
            <a:ext cx="2643187" cy="473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825" dirty="0">
                <a:solidFill>
                  <a:srgbClr val="E7E6E6"/>
                </a:solidFill>
                <a:latin typeface="Karla ExtraBold"/>
              </a:rPr>
              <a:t>Hyatt Tap</a:t>
            </a:r>
          </a:p>
          <a:p>
            <a:pPr defTabSz="685800">
              <a:defRPr/>
            </a:pPr>
            <a:r>
              <a:rPr lang="en-US" sz="825" dirty="0">
                <a:solidFill>
                  <a:srgbClr val="E7E6E6"/>
                </a:solidFill>
                <a:latin typeface="Karla Light"/>
              </a:rPr>
              <a:t>Hugh Lighting Design / Gensler</a:t>
            </a:r>
          </a:p>
          <a:p>
            <a:pPr defTabSz="685800">
              <a:defRPr/>
            </a:pPr>
            <a:r>
              <a:rPr lang="en-US" sz="825" dirty="0">
                <a:solidFill>
                  <a:srgbClr val="E7E6E6"/>
                </a:solidFill>
                <a:latin typeface="Karla Light"/>
              </a:rPr>
              <a:t>Hyatt Regency in Chicago, IL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8D19102-56F2-4400-8184-3BE082397E0A}"/>
              </a:ext>
            </a:extLst>
          </p:cNvPr>
          <p:cNvGrpSpPr/>
          <p:nvPr/>
        </p:nvGrpSpPr>
        <p:grpSpPr>
          <a:xfrm>
            <a:off x="2467426" y="4514720"/>
            <a:ext cx="7514774" cy="1581280"/>
            <a:chOff x="1587840" y="4678530"/>
            <a:chExt cx="10019698" cy="2108377"/>
          </a:xfrm>
        </p:grpSpPr>
        <p:sp>
          <p:nvSpPr>
            <p:cNvPr id="296" name="TextBox 295">
              <a:extLst>
                <a:ext uri="{FF2B5EF4-FFF2-40B4-BE49-F238E27FC236}">
                  <a16:creationId xmlns:a16="http://schemas.microsoft.com/office/drawing/2014/main" id="{BB611989-F914-4990-ABC9-FFA2D8C308C8}"/>
                </a:ext>
              </a:extLst>
            </p:cNvPr>
            <p:cNvSpPr txBox="1"/>
            <p:nvPr/>
          </p:nvSpPr>
          <p:spPr>
            <a:xfrm>
              <a:off x="1587840" y="6417576"/>
              <a:ext cx="10019698" cy="369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>
                <a:defRPr/>
              </a:pPr>
              <a:r>
                <a:rPr lang="en-US" sz="1200" cap="all" spc="225" dirty="0">
                  <a:solidFill>
                    <a:srgbClr val="E7E6E6"/>
                  </a:solidFill>
                  <a:latin typeface="Karla Light"/>
                </a:rPr>
                <a:t>Lighting     Architecture     Entertainment</a:t>
              </a:r>
            </a:p>
          </p:txBody>
        </p:sp>
        <p:pic>
          <p:nvPicPr>
            <p:cNvPr id="299" name="Picture 298" descr="Logo&#10;&#10;Description automatically generated">
              <a:extLst>
                <a:ext uri="{FF2B5EF4-FFF2-40B4-BE49-F238E27FC236}">
                  <a16:creationId xmlns:a16="http://schemas.microsoft.com/office/drawing/2014/main" id="{47DB2E29-49F9-4BAE-B1F4-D7F79D6691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236"/>
            <a:stretch/>
          </p:blipFill>
          <p:spPr>
            <a:xfrm>
              <a:off x="4089139" y="4853296"/>
              <a:ext cx="1373757" cy="1261793"/>
            </a:xfrm>
            <a:prstGeom prst="rect">
              <a:avLst/>
            </a:prstGeom>
          </p:spPr>
        </p:pic>
        <p:pic>
          <p:nvPicPr>
            <p:cNvPr id="18" name="Graphic 17" descr="Add with solid fill">
              <a:extLst>
                <a:ext uri="{FF2B5EF4-FFF2-40B4-BE49-F238E27FC236}">
                  <a16:creationId xmlns:a16="http://schemas.microsoft.com/office/drawing/2014/main" id="{A6517925-BF2C-4E17-9DA6-429FB860B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795641" y="4681536"/>
              <a:ext cx="174765" cy="174765"/>
            </a:xfrm>
            <a:prstGeom prst="rect">
              <a:avLst/>
            </a:prstGeom>
          </p:spPr>
        </p:pic>
        <p:pic>
          <p:nvPicPr>
            <p:cNvPr id="302" name="Graphic 301" descr="Add with solid fill">
              <a:extLst>
                <a:ext uri="{FF2B5EF4-FFF2-40B4-BE49-F238E27FC236}">
                  <a16:creationId xmlns:a16="http://schemas.microsoft.com/office/drawing/2014/main" id="{29BA4E80-21AF-462C-BDE9-879CCFB56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982581" y="4678530"/>
              <a:ext cx="174765" cy="174765"/>
            </a:xfrm>
            <a:prstGeom prst="rect">
              <a:avLst/>
            </a:prstGeom>
          </p:spPr>
        </p:pic>
      </p:grpSp>
      <p:sp>
        <p:nvSpPr>
          <p:cNvPr id="303" name="TextBox 302">
            <a:extLst>
              <a:ext uri="{FF2B5EF4-FFF2-40B4-BE49-F238E27FC236}">
                <a16:creationId xmlns:a16="http://schemas.microsoft.com/office/drawing/2014/main" id="{C5F16EA5-81BE-4FE5-ACC7-4AF9BE5AAC9D}"/>
              </a:ext>
            </a:extLst>
          </p:cNvPr>
          <p:cNvSpPr txBox="1"/>
          <p:nvPr/>
        </p:nvSpPr>
        <p:spPr>
          <a:xfrm>
            <a:off x="8682460" y="6459561"/>
            <a:ext cx="1833140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>
              <a:defRPr/>
            </a:pPr>
            <a:r>
              <a:rPr lang="en-US" sz="825" dirty="0">
                <a:solidFill>
                  <a:srgbClr val="E7E6E6"/>
                </a:solidFill>
                <a:latin typeface="Karla Light"/>
              </a:rPr>
              <a:t>www.RGBLights.com</a:t>
            </a:r>
            <a:endParaRPr lang="en-US" sz="825" dirty="0">
              <a:solidFill>
                <a:prstClr val="black"/>
              </a:solidFill>
              <a:latin typeface="Karla Light"/>
            </a:endParaRP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32F1D1F7-86FE-FBAB-D50F-A74851F0DC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9"/>
          <a:stretch/>
        </p:blipFill>
        <p:spPr>
          <a:xfrm>
            <a:off x="5334000" y="4073808"/>
            <a:ext cx="2675110" cy="151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285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97E0A228-C590-4D20-B05F-A6BF04A0544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</TotalTime>
  <Words>21</Words>
  <Application>Microsoft Macintosh PowerPoint</Application>
  <PresentationFormat>Widescreen</PresentationFormat>
  <Paragraphs>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Aptos</vt:lpstr>
      <vt:lpstr>Aptos Display</vt:lpstr>
      <vt:lpstr>Arial</vt:lpstr>
      <vt:lpstr>Karla ExtraBold</vt:lpstr>
      <vt:lpstr>Karla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Maegan Lee</dc:creator>
  <cp:lastModifiedBy>Maegan Lee</cp:lastModifiedBy>
  <cp:revision>17</cp:revision>
  <dcterms:created xsi:type="dcterms:W3CDTF">2025-08-22T00:52:17Z</dcterms:created>
  <dcterms:modified xsi:type="dcterms:W3CDTF">2025-08-22T01:05:41Z</dcterms:modified>
</cp:coreProperties>
</file>