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notesMasterIdLst>
    <p:notesMasterId r:id="rId3"/>
  </p:notesMasterIdLst>
  <p:sldIdLst>
    <p:sldId id="1237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709"/>
    <p:restoredTop sz="94718"/>
  </p:normalViewPr>
  <p:slideViewPr>
    <p:cSldViewPr snapToGrid="0">
      <p:cViewPr varScale="1">
        <p:scale>
          <a:sx n="89" d="100"/>
          <a:sy n="89" d="100"/>
        </p:scale>
        <p:origin x="184" y="7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94FE06-0D0C-224F-9976-70B1A723B45A}" type="datetimeFigureOut">
              <a:rPr lang="en-US" smtClean="0"/>
              <a:t>8/21/25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D21290-621D-6041-BCD4-F972953419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72159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C0E2D-EB6D-9C46-9350-A84755B8F0C7}" type="datetimeFigureOut">
              <a:rPr lang="en-US" smtClean="0"/>
              <a:t>8/21/25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59217-5707-484C-98C7-3630518B8D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3166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C0E2D-EB6D-9C46-9350-A84755B8F0C7}" type="datetimeFigureOut">
              <a:rPr lang="en-US" smtClean="0"/>
              <a:t>8/21/25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59217-5707-484C-98C7-3630518B8D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2308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C0E2D-EB6D-9C46-9350-A84755B8F0C7}" type="datetimeFigureOut">
              <a:rPr lang="en-US" smtClean="0"/>
              <a:t>8/21/25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59217-5707-484C-98C7-3630518B8D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57298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C0E2D-EB6D-9C46-9350-A84755B8F0C7}" type="datetimeFigureOut">
              <a:rPr lang="en-US" smtClean="0"/>
              <a:t>8/21/25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59217-5707-484C-98C7-3630518B8D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7603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shade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shade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shade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C0E2D-EB6D-9C46-9350-A84755B8F0C7}" type="datetimeFigureOut">
              <a:rPr lang="en-US" smtClean="0"/>
              <a:t>8/21/25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59217-5707-484C-98C7-3630518B8D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9999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C0E2D-EB6D-9C46-9350-A84755B8F0C7}" type="datetimeFigureOut">
              <a:rPr lang="en-US" smtClean="0"/>
              <a:t>8/21/25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59217-5707-484C-98C7-3630518B8D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89664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C0E2D-EB6D-9C46-9350-A84755B8F0C7}" type="datetimeFigureOut">
              <a:rPr lang="en-US" smtClean="0"/>
              <a:t>8/21/25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59217-5707-484C-98C7-3630518B8D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2692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C0E2D-EB6D-9C46-9350-A84755B8F0C7}" type="datetimeFigureOut">
              <a:rPr lang="en-US" smtClean="0"/>
              <a:t>8/21/25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59217-5707-484C-98C7-3630518B8D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4119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C0E2D-EB6D-9C46-9350-A84755B8F0C7}" type="datetimeFigureOut">
              <a:rPr lang="en-US" smtClean="0"/>
              <a:t>8/21/25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59217-5707-484C-98C7-3630518B8D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8860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C0E2D-EB6D-9C46-9350-A84755B8F0C7}" type="datetimeFigureOut">
              <a:rPr lang="en-US" smtClean="0"/>
              <a:t>8/21/25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59217-5707-484C-98C7-3630518B8D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409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C0E2D-EB6D-9C46-9350-A84755B8F0C7}" type="datetimeFigureOut">
              <a:rPr lang="en-US" smtClean="0"/>
              <a:t>8/21/25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59217-5707-484C-98C7-3630518B8D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55924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shade val="82000"/>
                  </a:schemeClr>
                </a:solidFill>
              </a:defRPr>
            </a:lvl1pPr>
          </a:lstStyle>
          <a:p>
            <a:fld id="{CA6C0E2D-EB6D-9C46-9350-A84755B8F0C7}" type="datetimeFigureOut">
              <a:rPr lang="en-US" smtClean="0"/>
              <a:t>8/21/25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shade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shade val="82000"/>
                  </a:schemeClr>
                </a:solidFill>
              </a:defRPr>
            </a:lvl1pPr>
          </a:lstStyle>
          <a:p>
            <a:fld id="{AAF59217-5707-484C-98C7-3630518B8D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70438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picture containing building, grass, outdoor, house&#10;&#10;Description automatically generated">
            <a:extLst>
              <a:ext uri="{FF2B5EF4-FFF2-40B4-BE49-F238E27FC236}">
                <a16:creationId xmlns:a16="http://schemas.microsoft.com/office/drawing/2014/main" id="{86BA11FF-195A-4C45-8FF9-B92E445C4F8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002" t="17103" r="13988" b="5423"/>
          <a:stretch/>
        </p:blipFill>
        <p:spPr>
          <a:xfrm>
            <a:off x="5587668" y="857250"/>
            <a:ext cx="5080332" cy="51435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E11B2285-AF35-49C3-8EB2-310525516E2F}"/>
              </a:ext>
            </a:extLst>
          </p:cNvPr>
          <p:cNvSpPr txBox="1"/>
          <p:nvPr/>
        </p:nvSpPr>
        <p:spPr>
          <a:xfrm>
            <a:off x="5486400" y="6096000"/>
            <a:ext cx="3200400" cy="6001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685800">
              <a:defRPr/>
            </a:pPr>
            <a:r>
              <a:rPr lang="en-US" sz="1100" dirty="0">
                <a:solidFill>
                  <a:srgbClr val="F0F1F1"/>
                </a:solidFill>
                <a:latin typeface="Karla ExtraBold"/>
              </a:rPr>
              <a:t>Clemson Innovation Center</a:t>
            </a:r>
          </a:p>
          <a:p>
            <a:pPr defTabSz="685800">
              <a:defRPr/>
            </a:pPr>
            <a:r>
              <a:rPr lang="en-US" sz="1100" dirty="0" err="1">
                <a:solidFill>
                  <a:srgbClr val="F0F1F1"/>
                </a:solidFill>
                <a:latin typeface="Karla Light"/>
              </a:rPr>
              <a:t>Specifer</a:t>
            </a:r>
            <a:r>
              <a:rPr lang="en-US" sz="1100" dirty="0">
                <a:solidFill>
                  <a:srgbClr val="F0F1F1"/>
                </a:solidFill>
                <a:latin typeface="Karla Light"/>
              </a:rPr>
              <a:t>: Perkins + Will</a:t>
            </a:r>
          </a:p>
          <a:p>
            <a:pPr defTabSz="685800">
              <a:defRPr/>
            </a:pPr>
            <a:r>
              <a:rPr lang="en-US" sz="1100" dirty="0">
                <a:solidFill>
                  <a:srgbClr val="F0F1F1"/>
                </a:solidFill>
                <a:latin typeface="Karla Light"/>
              </a:rPr>
              <a:t>Location: Clemson, Alabama</a:t>
            </a:r>
          </a:p>
        </p:txBody>
      </p:sp>
      <p:pic>
        <p:nvPicPr>
          <p:cNvPr id="8" name="Picture 7" descr="Logo&#10;&#10;Description automatically generated">
            <a:extLst>
              <a:ext uri="{FF2B5EF4-FFF2-40B4-BE49-F238E27FC236}">
                <a16:creationId xmlns:a16="http://schemas.microsoft.com/office/drawing/2014/main" id="{AE96FE26-DE54-4A6C-AA9A-47947224236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3601" y="5334000"/>
            <a:ext cx="1483783" cy="528292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3F71B7F6-C5E4-43EF-B03C-6BE41372A6C7}"/>
              </a:ext>
            </a:extLst>
          </p:cNvPr>
          <p:cNvSpPr txBox="1"/>
          <p:nvPr/>
        </p:nvSpPr>
        <p:spPr>
          <a:xfrm>
            <a:off x="1752600" y="2819401"/>
            <a:ext cx="3733800" cy="5078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685800">
              <a:defRPr/>
            </a:pPr>
            <a:r>
              <a:rPr lang="en-US" sz="1350" dirty="0">
                <a:solidFill>
                  <a:schemeClr val="bg1"/>
                </a:solidFill>
                <a:latin typeface="Karla ExtraBold"/>
              </a:rPr>
              <a:t>Engage</a:t>
            </a:r>
            <a:r>
              <a:rPr lang="en-US" sz="1350" dirty="0">
                <a:solidFill>
                  <a:schemeClr val="bg1"/>
                </a:solidFill>
                <a:latin typeface="Karla Light"/>
              </a:rPr>
              <a:t>, </a:t>
            </a:r>
            <a:r>
              <a:rPr lang="en-US" sz="1350" dirty="0">
                <a:solidFill>
                  <a:schemeClr val="bg1"/>
                </a:solidFill>
                <a:latin typeface="Karla ExtraBold"/>
              </a:rPr>
              <a:t>inform</a:t>
            </a:r>
            <a:r>
              <a:rPr lang="en-US" sz="1350" dirty="0">
                <a:solidFill>
                  <a:schemeClr val="bg1"/>
                </a:solidFill>
                <a:latin typeface="Karla Light"/>
              </a:rPr>
              <a:t> and </a:t>
            </a:r>
            <a:r>
              <a:rPr lang="en-US" sz="1350" dirty="0">
                <a:solidFill>
                  <a:schemeClr val="bg1"/>
                </a:solidFill>
                <a:latin typeface="Karla ExtraBold"/>
              </a:rPr>
              <a:t>entertain</a:t>
            </a:r>
            <a:r>
              <a:rPr lang="en-US" sz="1350" dirty="0">
                <a:solidFill>
                  <a:schemeClr val="bg1"/>
                </a:solidFill>
                <a:latin typeface="Karla Light"/>
              </a:rPr>
              <a:t> with programmable lighting solutions.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A1EF7CD-F1D5-7209-8F88-EFA2746D6C82}"/>
              </a:ext>
            </a:extLst>
          </p:cNvPr>
          <p:cNvSpPr txBox="1"/>
          <p:nvPr/>
        </p:nvSpPr>
        <p:spPr>
          <a:xfrm>
            <a:off x="1905000" y="2971801"/>
            <a:ext cx="3733800" cy="5078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685800">
              <a:defRPr/>
            </a:pPr>
            <a:r>
              <a:rPr lang="en-US" sz="1350" dirty="0">
                <a:latin typeface="Karla ExtraBold"/>
              </a:rPr>
              <a:t>Engage</a:t>
            </a:r>
            <a:r>
              <a:rPr lang="en-US" sz="1350" dirty="0">
                <a:latin typeface="Karla Light"/>
              </a:rPr>
              <a:t>, </a:t>
            </a:r>
            <a:r>
              <a:rPr lang="en-US" sz="1350" dirty="0">
                <a:latin typeface="Karla ExtraBold"/>
              </a:rPr>
              <a:t>inform</a:t>
            </a:r>
            <a:r>
              <a:rPr lang="en-US" sz="1350" dirty="0">
                <a:latin typeface="Karla Light"/>
              </a:rPr>
              <a:t> and </a:t>
            </a:r>
            <a:r>
              <a:rPr lang="en-US" sz="1350" dirty="0">
                <a:latin typeface="Karla ExtraBold"/>
              </a:rPr>
              <a:t>entertain</a:t>
            </a:r>
            <a:r>
              <a:rPr lang="en-US" sz="1350" dirty="0">
                <a:latin typeface="Karla Light"/>
              </a:rPr>
              <a:t> with programmable lighting solutions. </a:t>
            </a:r>
          </a:p>
        </p:txBody>
      </p:sp>
    </p:spTree>
    <p:extLst>
      <p:ext uri="{BB962C8B-B14F-4D97-AF65-F5344CB8AC3E}">
        <p14:creationId xmlns:p14="http://schemas.microsoft.com/office/powerpoint/2010/main" val="5624295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538D9D"/>
      </a:hlink>
      <a:folHlink>
        <a:srgbClr val="A5738E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3A418E6B-C5F0-4B95-8D77-61E3EF3B5DF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</TotalTime>
  <Words>33</Words>
  <Application>Microsoft Macintosh PowerPoint</Application>
  <PresentationFormat>Widescreen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Aptos Display</vt:lpstr>
      <vt:lpstr>Arial</vt:lpstr>
      <vt:lpstr>Karla ExtraBold</vt:lpstr>
      <vt:lpstr>Karla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Maegan Lee</dc:creator>
  <cp:lastModifiedBy>Maegan Lee</cp:lastModifiedBy>
  <cp:revision>18</cp:revision>
  <dcterms:created xsi:type="dcterms:W3CDTF">2025-08-22T00:52:17Z</dcterms:created>
  <dcterms:modified xsi:type="dcterms:W3CDTF">2025-08-22T01:07:22Z</dcterms:modified>
</cp:coreProperties>
</file>