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123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09"/>
    <p:restoredTop sz="94718"/>
  </p:normalViewPr>
  <p:slideViewPr>
    <p:cSldViewPr snapToGrid="0">
      <p:cViewPr varScale="1">
        <p:scale>
          <a:sx n="89" d="100"/>
          <a:sy n="89" d="100"/>
        </p:scale>
        <p:origin x="1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4FE06-0D0C-224F-9976-70B1A723B45A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1290-621D-6041-BCD4-F97295341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1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1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3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2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9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6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6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8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0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9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04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E96FE26-DE54-4A6C-AA9A-4794722423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5334000"/>
            <a:ext cx="1483783" cy="528292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1834E21-6366-3457-27B6-9F080328BE43}"/>
              </a:ext>
            </a:extLst>
          </p:cNvPr>
          <p:cNvGrpSpPr/>
          <p:nvPr/>
        </p:nvGrpSpPr>
        <p:grpSpPr>
          <a:xfrm>
            <a:off x="7427536" y="1159809"/>
            <a:ext cx="2702859" cy="2494430"/>
            <a:chOff x="8229600" y="403412"/>
            <a:chExt cx="3603812" cy="332590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334F14D-4D94-788D-3BF6-07FE0B395F94}"/>
                </a:ext>
              </a:extLst>
            </p:cNvPr>
            <p:cNvSpPr/>
            <p:nvPr/>
          </p:nvSpPr>
          <p:spPr>
            <a:xfrm>
              <a:off x="8229600" y="403412"/>
              <a:ext cx="3603812" cy="332590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en-US" sz="1350">
                <a:solidFill>
                  <a:prstClr val="white"/>
                </a:solidFill>
                <a:latin typeface="Karla Light"/>
              </a:endParaRPr>
            </a:p>
          </p:txBody>
        </p: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955F7160-DF6B-2E70-63FD-9CE3665FEB6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12"/>
            <a:stretch/>
          </p:blipFill>
          <p:spPr bwMode="auto">
            <a:xfrm>
              <a:off x="8449235" y="609163"/>
              <a:ext cx="3164542" cy="2914404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E1ECC19-D9FA-2EE2-B4A4-3668D554868E}"/>
              </a:ext>
            </a:extLst>
          </p:cNvPr>
          <p:cNvGrpSpPr/>
          <p:nvPr/>
        </p:nvGrpSpPr>
        <p:grpSpPr>
          <a:xfrm>
            <a:off x="7427536" y="3855945"/>
            <a:ext cx="2702859" cy="1902759"/>
            <a:chOff x="8229600" y="3998259"/>
            <a:chExt cx="3603812" cy="253701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DF203AF-4274-FECB-A953-3FC6F4BA1875}"/>
                </a:ext>
              </a:extLst>
            </p:cNvPr>
            <p:cNvSpPr/>
            <p:nvPr/>
          </p:nvSpPr>
          <p:spPr>
            <a:xfrm>
              <a:off x="8229600" y="3998259"/>
              <a:ext cx="3603812" cy="25370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en-US" sz="1350">
                <a:solidFill>
                  <a:prstClr val="white"/>
                </a:solidFill>
                <a:latin typeface="Karla Light"/>
              </a:endParaRPr>
            </a:p>
          </p:txBody>
        </p:sp>
        <p:pic>
          <p:nvPicPr>
            <p:cNvPr id="14" name="Picture 2" descr="b2bhc.p54imagegallery.component.title">
              <a:extLst>
                <a:ext uri="{FF2B5EF4-FFF2-40B4-BE49-F238E27FC236}">
                  <a16:creationId xmlns:a16="http://schemas.microsoft.com/office/drawing/2014/main" id="{7239C71D-E406-9B32-5368-F3821C4E50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49594" y="4212157"/>
              <a:ext cx="3163824" cy="2109216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E661C8B-65DA-8F83-9C2E-87F96BDC0EB0}"/>
              </a:ext>
            </a:extLst>
          </p:cNvPr>
          <p:cNvSpPr txBox="1"/>
          <p:nvPr/>
        </p:nvSpPr>
        <p:spPr>
          <a:xfrm>
            <a:off x="5290008" y="5209011"/>
            <a:ext cx="1972532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825" dirty="0">
                <a:solidFill>
                  <a:srgbClr val="F0F1F1"/>
                </a:solidFill>
                <a:latin typeface="Karla ExtraBold"/>
              </a:rPr>
              <a:t>“College Faces”</a:t>
            </a:r>
          </a:p>
          <a:p>
            <a:pPr defTabSz="685800">
              <a:defRPr/>
            </a:pPr>
            <a:r>
              <a:rPr lang="en-US" sz="825" dirty="0">
                <a:solidFill>
                  <a:srgbClr val="F0F1F1"/>
                </a:solidFill>
                <a:latin typeface="Karla Light"/>
              </a:rPr>
              <a:t>Artist: Cameron McNall, Electroland</a:t>
            </a:r>
          </a:p>
          <a:p>
            <a:pPr defTabSz="685800">
              <a:defRPr/>
            </a:pPr>
            <a:r>
              <a:rPr lang="en-US" sz="825" dirty="0">
                <a:solidFill>
                  <a:srgbClr val="F0F1F1"/>
                </a:solidFill>
                <a:latin typeface="Karla Light"/>
              </a:rPr>
              <a:t>Location: Gateway Community College in New Haven Connecticut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E61DC7-406C-9971-75AE-2955EFBA34FE}"/>
              </a:ext>
            </a:extLst>
          </p:cNvPr>
          <p:cNvSpPr txBox="1"/>
          <p:nvPr/>
        </p:nvSpPr>
        <p:spPr>
          <a:xfrm>
            <a:off x="2229687" y="2222688"/>
            <a:ext cx="359559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2100" cap="all" dirty="0">
                <a:solidFill>
                  <a:srgbClr val="E7E6E6"/>
                </a:solidFill>
                <a:latin typeface="Karla ExtraBold" pitchFamily="2" charset="0"/>
              </a:rPr>
              <a:t>HAVE LAPTOP.</a:t>
            </a:r>
            <a:br>
              <a:rPr lang="en-US" sz="2100" cap="all" dirty="0">
                <a:solidFill>
                  <a:srgbClr val="E7E6E6"/>
                </a:solidFill>
                <a:latin typeface="Karla ExtraBold" pitchFamily="2" charset="0"/>
              </a:rPr>
            </a:br>
            <a:r>
              <a:rPr lang="en-US" sz="2100" cap="all" dirty="0">
                <a:solidFill>
                  <a:srgbClr val="E7E6E6"/>
                </a:solidFill>
                <a:latin typeface="Karla Light" pitchFamily="2" charset="0"/>
              </a:rPr>
              <a:t>WILL TRAVEL 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BD0725C-46C2-C338-18BB-6D2D73B56168}"/>
              </a:ext>
            </a:extLst>
          </p:cNvPr>
          <p:cNvGrpSpPr/>
          <p:nvPr/>
        </p:nvGrpSpPr>
        <p:grpSpPr>
          <a:xfrm>
            <a:off x="2226603" y="3755486"/>
            <a:ext cx="4645343" cy="1028493"/>
            <a:chOff x="740643" y="3891806"/>
            <a:chExt cx="6193791" cy="1371324"/>
          </a:xfrm>
        </p:grpSpPr>
        <p:pic>
          <p:nvPicPr>
            <p:cNvPr id="18" name="Graphic 17" descr="Laptop with solid fill">
              <a:extLst>
                <a:ext uri="{FF2B5EF4-FFF2-40B4-BE49-F238E27FC236}">
                  <a16:creationId xmlns:a16="http://schemas.microsoft.com/office/drawing/2014/main" id="{4FC446F5-CB7E-C0F8-CE2E-2EBCAE0E8F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592260" y="3998259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Lights On with solid fill">
              <a:extLst>
                <a:ext uri="{FF2B5EF4-FFF2-40B4-BE49-F238E27FC236}">
                  <a16:creationId xmlns:a16="http://schemas.microsoft.com/office/drawing/2014/main" id="{09D55DEB-6367-9937-5159-98E59F69306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827107" y="4117880"/>
              <a:ext cx="701494" cy="701494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CDA21D5-0649-24CC-A384-B73EA57F87F4}"/>
                </a:ext>
              </a:extLst>
            </p:cNvPr>
            <p:cNvSpPr txBox="1"/>
            <p:nvPr/>
          </p:nvSpPr>
          <p:spPr>
            <a:xfrm>
              <a:off x="2303216" y="4770687"/>
              <a:ext cx="1506069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1050" dirty="0">
                  <a:solidFill>
                    <a:srgbClr val="E7E6E6"/>
                  </a:solidFill>
                  <a:latin typeface="Karla ExtraBold"/>
                </a:rPr>
                <a:t>Program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933F279-97BF-2051-37DA-6737E8D560CD}"/>
                </a:ext>
              </a:extLst>
            </p:cNvPr>
            <p:cNvSpPr txBox="1"/>
            <p:nvPr/>
          </p:nvSpPr>
          <p:spPr>
            <a:xfrm>
              <a:off x="3865791" y="4746854"/>
              <a:ext cx="1506069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1050" dirty="0">
                  <a:solidFill>
                    <a:srgbClr val="E7E6E6"/>
                  </a:solidFill>
                  <a:latin typeface="Karla ExtraBold"/>
                </a:rPr>
                <a:t>Connect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1CE9DEF-9AB9-D179-982D-8EE93D7B8C10}"/>
                </a:ext>
              </a:extLst>
            </p:cNvPr>
            <p:cNvSpPr txBox="1"/>
            <p:nvPr/>
          </p:nvSpPr>
          <p:spPr>
            <a:xfrm>
              <a:off x="5428365" y="4746854"/>
              <a:ext cx="1506069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1050" dirty="0">
                  <a:solidFill>
                    <a:srgbClr val="E7E6E6"/>
                  </a:solidFill>
                  <a:latin typeface="Karla ExtraBold"/>
                </a:rPr>
                <a:t>Deploy</a:t>
              </a:r>
            </a:p>
          </p:txBody>
        </p:sp>
        <p:pic>
          <p:nvPicPr>
            <p:cNvPr id="23" name="Graphic 22" descr="DVD player with solid fill">
              <a:extLst>
                <a:ext uri="{FF2B5EF4-FFF2-40B4-BE49-F238E27FC236}">
                  <a16:creationId xmlns:a16="http://schemas.microsoft.com/office/drawing/2014/main" id="{617E4913-13AF-202C-1381-2A41ABF68FB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165781" y="3998259"/>
              <a:ext cx="914400" cy="914400"/>
            </a:xfrm>
            <a:prstGeom prst="rect">
              <a:avLst/>
            </a:prstGeom>
          </p:spPr>
        </p:pic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35BB308-6742-5B76-2900-E9C803C9C659}"/>
                </a:ext>
              </a:extLst>
            </p:cNvPr>
            <p:cNvCxnSpPr>
              <a:cxnSpLocks/>
            </p:cNvCxnSpPr>
            <p:nvPr/>
          </p:nvCxnSpPr>
          <p:spPr>
            <a:xfrm>
              <a:off x="3335235" y="4442288"/>
              <a:ext cx="890035" cy="0"/>
            </a:xfrm>
            <a:prstGeom prst="line">
              <a:avLst/>
            </a:prstGeom>
            <a:ln w="1270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7CC52C9-BC5A-9955-E8E1-5E7F4F77DB5E}"/>
                </a:ext>
              </a:extLst>
            </p:cNvPr>
            <p:cNvCxnSpPr>
              <a:cxnSpLocks/>
            </p:cNvCxnSpPr>
            <p:nvPr/>
          </p:nvCxnSpPr>
          <p:spPr>
            <a:xfrm>
              <a:off x="5026218" y="4432069"/>
              <a:ext cx="914400" cy="0"/>
            </a:xfrm>
            <a:prstGeom prst="line">
              <a:avLst/>
            </a:prstGeom>
            <a:ln w="1270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Graphic 25" descr="Person with idea with solid fill">
              <a:extLst>
                <a:ext uri="{FF2B5EF4-FFF2-40B4-BE49-F238E27FC236}">
                  <a16:creationId xmlns:a16="http://schemas.microsoft.com/office/drawing/2014/main" id="{2CAF8720-BB97-FA82-2B6A-5F021893F0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183774" y="3891806"/>
              <a:ext cx="914400" cy="914400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4A0C6DE-96D5-1E4E-D736-AD9C1F6CBB63}"/>
                </a:ext>
              </a:extLst>
            </p:cNvPr>
            <p:cNvSpPr txBox="1"/>
            <p:nvPr/>
          </p:nvSpPr>
          <p:spPr>
            <a:xfrm>
              <a:off x="740643" y="4770687"/>
              <a:ext cx="150606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>
                <a:defRPr/>
              </a:pPr>
              <a:r>
                <a:rPr lang="en-US" sz="1050" dirty="0">
                  <a:solidFill>
                    <a:srgbClr val="E7E6E6"/>
                  </a:solidFill>
                  <a:latin typeface="Karla ExtraBold"/>
                </a:rPr>
                <a:t>Consult</a:t>
              </a:r>
            </a:p>
            <a:p>
              <a:pPr algn="ctr" defTabSz="685800">
                <a:defRPr/>
              </a:pPr>
              <a:r>
                <a:rPr lang="en-US" sz="750" dirty="0">
                  <a:solidFill>
                    <a:srgbClr val="E7E6E6"/>
                  </a:solidFill>
                  <a:latin typeface="Karla Light"/>
                </a:rPr>
                <a:t>(Remote  availability)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156B19B-819E-F4DC-DDE9-B9022953F2AE}"/>
                </a:ext>
              </a:extLst>
            </p:cNvPr>
            <p:cNvCxnSpPr>
              <a:cxnSpLocks/>
            </p:cNvCxnSpPr>
            <p:nvPr/>
          </p:nvCxnSpPr>
          <p:spPr>
            <a:xfrm>
              <a:off x="1645293" y="4442288"/>
              <a:ext cx="1106872" cy="0"/>
            </a:xfrm>
            <a:prstGeom prst="line">
              <a:avLst/>
            </a:prstGeom>
            <a:ln w="12700">
              <a:solidFill>
                <a:srgbClr val="E7E6E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242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34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Karla ExtraBold</vt:lpstr>
      <vt:lpstr>Karla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Maegan Lee</dc:creator>
  <cp:lastModifiedBy>Maegan Lee</cp:lastModifiedBy>
  <cp:revision>19</cp:revision>
  <dcterms:created xsi:type="dcterms:W3CDTF">2025-08-22T00:52:17Z</dcterms:created>
  <dcterms:modified xsi:type="dcterms:W3CDTF">2025-08-22T01:08:11Z</dcterms:modified>
</cp:coreProperties>
</file>