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3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4"/>
    <p:restoredTop sz="94718"/>
  </p:normalViewPr>
  <p:slideViewPr>
    <p:cSldViewPr snapToGrid="0">
      <p:cViewPr varScale="1">
        <p:scale>
          <a:sx n="116" d="100"/>
          <a:sy n="116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4FE06-0D0C-224F-9976-70B1A723B45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1290-621D-6041-BCD4-F9729534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0406-FA66-CC0C-E69B-15D212F99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647BB-BB61-C2D5-2CF8-0C515A40A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658F3-CFBF-FC07-104F-DA82DB12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4B413-4E9A-0DA2-1087-706BAEC6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853D7-46C7-D274-A5DA-8E91BB17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763D6-A52C-1BE6-64E4-8B440C4C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803B2-0041-0390-867C-A4DA74DDF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CF145-2EA7-6457-642D-B1C28E870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99F94-B2A9-2178-66B2-5D236AE3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F5A0B-EB5B-8173-DB76-6055AB7D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0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C2108-84B7-5024-022A-6D4B6CC58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339CD-044A-44DF-7D76-CC2C84729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B7A43-BDE7-8094-AA05-50067222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F515F-F4E9-3737-75D9-F5649246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7B61C-473F-D872-F89E-2BD13071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8B95D-EDD7-12A2-4031-CEAEF22A5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BAA6C-79C1-3951-45D5-FEC0A838C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EDC03-0D71-0043-4240-C56B3320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C8C17-9898-B14F-0A24-FC6EBAA8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5CE5E-0A7F-8B84-9813-3604A476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3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1FC6-F8F8-1FBA-BF80-63735FA7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E3689-0E26-6268-AE9E-07680B647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28AEA-274A-B1AA-0437-B1819AF2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D522C-E065-9EA4-C777-CE0C49EA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ECB00-F130-0FA8-57FF-BB74DB8F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3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68DF-C0FA-71B4-759C-F6B30485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A1238-64F5-E3F7-A9C6-2176B460A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A2B44-9B44-A9B6-6EC4-E947BB202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A1C1B-18B2-A691-9102-88921148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45A5E-D44F-7B4F-B829-AFC4B587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EF70F-94EA-4477-1E45-DB281313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0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5330-48AA-E3F4-4AF2-C92E09EE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046F9-3440-34DE-EADB-2C5B73611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73B03-50FC-E69C-1D54-B8DB600AA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5B7BC-F973-18DE-E3D8-05537D0A3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7E357-2B39-8FFE-9F95-4DDD2A84B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6ECB09-0271-FAF8-CC7D-4B7D540B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FA241-9ACC-97B4-C716-E669C8BA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B2D059-14B0-58DE-C5F1-C565A594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5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587B-76C9-2097-0C5B-FCCE0308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81499-288B-9FCE-7520-674D5CEF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52AED-C687-7E5C-3020-75DF566C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87909-DCFC-0825-3E16-EC42644C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2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B94B7-0AF0-469F-5894-42B65FA8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40D2B-4DCB-6A7C-E16C-229FBF36D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7DA8-A5AB-CCAF-5237-2F996FD4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1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C7ED-9E8B-5201-8698-91A796B9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4DF3-9D8D-B685-997A-30066BF6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3F9DD-DF6D-95C2-3142-E2DA87961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1617B-4E4F-38BF-4C2B-891149C1D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37357-8438-40DD-35AB-D44FBC2C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B34ED-AD2C-D5F2-724E-4491E361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C792-5C74-EBA2-CA44-B4E72F1E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DA3B3-6522-C66F-CE59-67A0A6EF0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04F38-17A3-B3BD-F9D2-337299B7E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EB31B-78AF-7D93-AB4F-54535F1D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7F346-099E-48FB-1BE6-A8549883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EF0E2-62E3-5B39-77E0-75360DFC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9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B2D78-A72B-F0CD-2346-E568B575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5EB9A-083C-ACDF-6B01-477CC1CC7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B2FF-21DC-0FAA-9C41-FE303B810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803EF-834A-8DE7-BF41-C6916A330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25E4F-5F47-C503-9DFF-AE1684873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7B856CD-2CD3-49DF-931B-E83F685C5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5" t="15000" r="44673" b="7500"/>
          <a:stretch/>
        </p:blipFill>
        <p:spPr>
          <a:xfrm>
            <a:off x="1524000" y="550987"/>
            <a:ext cx="4907280" cy="5257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904CFF-FE79-44B5-8027-89FE436898B8}"/>
              </a:ext>
            </a:extLst>
          </p:cNvPr>
          <p:cNvSpPr txBox="1"/>
          <p:nvPr/>
        </p:nvSpPr>
        <p:spPr>
          <a:xfrm>
            <a:off x="1676400" y="5922293"/>
            <a:ext cx="26039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prstClr val="black"/>
                </a:solidFill>
                <a:latin typeface="Karla ExtraBold"/>
              </a:rPr>
              <a:t>401 Michigan Ave</a:t>
            </a:r>
          </a:p>
          <a:p>
            <a:pPr>
              <a:defRPr/>
            </a:pPr>
            <a:r>
              <a:rPr lang="en-US" sz="1100" dirty="0">
                <a:solidFill>
                  <a:prstClr val="black"/>
                </a:solidFill>
                <a:latin typeface="Karla Light"/>
              </a:rPr>
              <a:t>Location: Chicago, 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8487C-0824-D912-0BC8-B3B1206BB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352" y="872848"/>
            <a:ext cx="2288075" cy="2204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562A1A-01FC-2A3C-BC0D-8F5BD935F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312" y="2168600"/>
            <a:ext cx="2186534" cy="2279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E11F58-9AFE-B9F0-C7BE-774A31D9F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6290" y="3752637"/>
            <a:ext cx="2100435" cy="211173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A68BFC8-496F-6EA2-EB59-3DD0866C03BE}"/>
              </a:ext>
            </a:extLst>
          </p:cNvPr>
          <p:cNvSpPr txBox="1">
            <a:spLocks/>
          </p:cNvSpPr>
          <p:nvPr/>
        </p:nvSpPr>
        <p:spPr>
          <a:xfrm>
            <a:off x="8138940" y="378824"/>
            <a:ext cx="33147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2400" b="1" dirty="0">
                <a:solidFill>
                  <a:prstClr val="white">
                    <a:lumMod val="50000"/>
                  </a:prstClr>
                </a:solidFill>
                <a:latin typeface="Calibri"/>
                <a:ea typeface="Kozuka Gothic Pro B" pitchFamily="34" charset="-128"/>
              </a:rPr>
              <a:t>   PRODUCT CATEGORIES</a:t>
            </a:r>
          </a:p>
          <a:p>
            <a:pPr algn="l">
              <a:defRPr/>
            </a:pPr>
            <a:r>
              <a:rPr lang="en-US" sz="1400" b="1" i="1" dirty="0">
                <a:solidFill>
                  <a:prstClr val="white">
                    <a:lumMod val="50000"/>
                  </a:prstClr>
                </a:solidFill>
                <a:latin typeface="Calibri"/>
                <a:ea typeface="Kozuka Gothic Pro B" pitchFamily="34" charset="-128"/>
              </a:rPr>
              <a:t>     </a:t>
            </a:r>
            <a:endParaRPr lang="en-US" sz="2400" b="1" i="1" dirty="0">
              <a:solidFill>
                <a:prstClr val="white">
                  <a:lumMod val="50000"/>
                </a:prstClr>
              </a:solidFill>
              <a:latin typeface="Calibri"/>
              <a:ea typeface="Kozuka Gothic Pro B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2E3680-4683-97A6-C478-302E31370E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063" t="66296" r="22500" b="11145"/>
          <a:stretch/>
        </p:blipFill>
        <p:spPr>
          <a:xfrm>
            <a:off x="10039351" y="6146800"/>
            <a:ext cx="1362074" cy="3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02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12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Karla ExtraBold</vt:lpstr>
      <vt:lpstr>Karla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Maegan Lee</dc:creator>
  <cp:lastModifiedBy>Maegan Lee</cp:lastModifiedBy>
  <cp:revision>20</cp:revision>
  <dcterms:created xsi:type="dcterms:W3CDTF">2025-08-22T00:52:17Z</dcterms:created>
  <dcterms:modified xsi:type="dcterms:W3CDTF">2025-08-22T01:20:12Z</dcterms:modified>
</cp:coreProperties>
</file>