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8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/>
    <p:restoredTop sz="94718"/>
  </p:normalViewPr>
  <p:slideViewPr>
    <p:cSldViewPr snapToGrid="0">
      <p:cViewPr varScale="1">
        <p:scale>
          <a:sx n="89" d="100"/>
          <a:sy n="89" d="100"/>
        </p:scale>
        <p:origin x="1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4FE06-0D0C-224F-9976-70B1A723B45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1290-621D-6041-BCD4-F9729534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1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3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3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3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1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959EDB4C-CA5D-482F-AC6A-57B0D18E3442}"/>
              </a:ext>
            </a:extLst>
          </p:cNvPr>
          <p:cNvSpPr txBox="1"/>
          <p:nvPr/>
        </p:nvSpPr>
        <p:spPr>
          <a:xfrm>
            <a:off x="1676401" y="5902152"/>
            <a:ext cx="195293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825" dirty="0">
                <a:solidFill>
                  <a:prstClr val="black"/>
                </a:solidFill>
                <a:latin typeface="Karla ExtraBold"/>
              </a:rPr>
              <a:t>IKON Restaurant</a:t>
            </a:r>
          </a:p>
          <a:p>
            <a:pPr defTabSz="685800">
              <a:defRPr/>
            </a:pPr>
            <a:r>
              <a:rPr lang="en-US" sz="825" dirty="0">
                <a:solidFill>
                  <a:prstClr val="black"/>
                </a:solidFill>
                <a:latin typeface="Karla Light"/>
              </a:rPr>
              <a:t>Location: South Beach, Miami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FC2AF257-3F1F-46B2-8B2D-25AEFD35AC43}"/>
              </a:ext>
            </a:extLst>
          </p:cNvPr>
          <p:cNvSpPr txBox="1"/>
          <p:nvPr/>
        </p:nvSpPr>
        <p:spPr>
          <a:xfrm>
            <a:off x="6096001" y="2156936"/>
            <a:ext cx="35955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100" cap="all" dirty="0">
                <a:solidFill>
                  <a:prstClr val="black"/>
                </a:solidFill>
                <a:latin typeface="Karla Light" pitchFamily="2" charset="0"/>
              </a:rPr>
              <a:t>WE ARE ABOUT</a:t>
            </a:r>
          </a:p>
          <a:p>
            <a:pPr defTabSz="685800">
              <a:defRPr/>
            </a:pPr>
            <a:r>
              <a:rPr lang="en-US" sz="2100" cap="all" dirty="0">
                <a:solidFill>
                  <a:prstClr val="black"/>
                </a:solidFill>
                <a:latin typeface="Karla ExtraBold" pitchFamily="2" charset="0"/>
              </a:rPr>
              <a:t>DYNAMIC LIGHTING</a:t>
            </a:r>
            <a:endParaRPr lang="en-US" sz="2100" cap="all" dirty="0">
              <a:solidFill>
                <a:prstClr val="black"/>
              </a:solidFill>
              <a:latin typeface="Karla Light" pitchFamily="2" charset="0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0B6CC036-DE35-47F7-8AB6-90462D57751D}"/>
              </a:ext>
            </a:extLst>
          </p:cNvPr>
          <p:cNvSpPr txBox="1"/>
          <p:nvPr/>
        </p:nvSpPr>
        <p:spPr>
          <a:xfrm>
            <a:off x="1599062" y="4878763"/>
            <a:ext cx="262779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825" dirty="0">
                <a:solidFill>
                  <a:srgbClr val="F0F1F1"/>
                </a:solidFill>
                <a:latin typeface="Karla ExtraBold"/>
              </a:rPr>
              <a:t>Irvine Spectrum Wheel</a:t>
            </a:r>
          </a:p>
          <a:p>
            <a:pPr defTabSz="685800">
              <a:defRPr/>
            </a:pPr>
            <a:r>
              <a:rPr lang="en-US" sz="825" dirty="0">
                <a:solidFill>
                  <a:srgbClr val="F0F1F1"/>
                </a:solidFill>
                <a:latin typeface="Karla Light"/>
              </a:rPr>
              <a:t>Artists: Forman &amp; Associates, ShowPro, First Circle</a:t>
            </a:r>
          </a:p>
          <a:p>
            <a:pPr defTabSz="685800">
              <a:defRPr/>
            </a:pPr>
            <a:r>
              <a:rPr lang="en-US" sz="825" dirty="0">
                <a:solidFill>
                  <a:srgbClr val="F0F1F1"/>
                </a:solidFill>
                <a:latin typeface="Karla Light"/>
              </a:rPr>
              <a:t>Location: Irvine, California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6B8F4774-4672-4FDD-895B-D4ECF4866C36}"/>
              </a:ext>
            </a:extLst>
          </p:cNvPr>
          <p:cNvGrpSpPr/>
          <p:nvPr/>
        </p:nvGrpSpPr>
        <p:grpSpPr>
          <a:xfrm>
            <a:off x="5985054" y="3142843"/>
            <a:ext cx="4454346" cy="1438452"/>
            <a:chOff x="1219200" y="2600325"/>
            <a:chExt cx="10084872" cy="3256731"/>
          </a:xfrm>
        </p:grpSpPr>
        <p:pic>
          <p:nvPicPr>
            <p:cNvPr id="303" name="Picture 2" descr="Car Logo Hyundai transparent PNG - StickPNG">
              <a:extLst>
                <a:ext uri="{FF2B5EF4-FFF2-40B4-BE49-F238E27FC236}">
                  <a16:creationId xmlns:a16="http://schemas.microsoft.com/office/drawing/2014/main" id="{54D54B52-8E86-44E7-8F96-652AD1242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600325"/>
              <a:ext cx="2360685" cy="128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Picture 4" descr="Logos | Clemson University, South Carolina">
              <a:extLst>
                <a:ext uri="{FF2B5EF4-FFF2-40B4-BE49-F238E27FC236}">
                  <a16:creationId xmlns:a16="http://schemas.microsoft.com/office/drawing/2014/main" id="{22F2DC17-96DE-451A-8CC1-F416A1D82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361" y="2771152"/>
              <a:ext cx="3731278" cy="94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7F9E85BC-0518-4280-ACEC-C61FC9928926}"/>
                </a:ext>
              </a:extLst>
            </p:cNvPr>
            <p:cNvGrpSpPr/>
            <p:nvPr/>
          </p:nvGrpSpPr>
          <p:grpSpPr>
            <a:xfrm>
              <a:off x="9191078" y="2771152"/>
              <a:ext cx="1781722" cy="935192"/>
              <a:chOff x="9191078" y="2771152"/>
              <a:chExt cx="1781722" cy="935192"/>
            </a:xfrm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581E218D-DCEF-47D1-9D7C-F53A7D5A68F9}"/>
                  </a:ext>
                </a:extLst>
              </p:cNvPr>
              <p:cNvSpPr/>
              <p:nvPr/>
            </p:nvSpPr>
            <p:spPr>
              <a:xfrm>
                <a:off x="9191078" y="2771152"/>
                <a:ext cx="1781722" cy="9351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Karla Light"/>
                </a:endParaRPr>
              </a:p>
            </p:txBody>
          </p:sp>
          <p:pic>
            <p:nvPicPr>
              <p:cNvPr id="310" name="Graphic 309">
                <a:extLst>
                  <a:ext uri="{FF2B5EF4-FFF2-40B4-BE49-F238E27FC236}">
                    <a16:creationId xmlns:a16="http://schemas.microsoft.com/office/drawing/2014/main" id="{AADFE4D1-6607-4733-A9AE-EAC9479E9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34251" y="2771152"/>
                <a:ext cx="1095375" cy="857250"/>
              </a:xfrm>
              <a:prstGeom prst="rect">
                <a:avLst/>
              </a:prstGeom>
            </p:spPr>
          </p:pic>
        </p:grpSp>
        <p:pic>
          <p:nvPicPr>
            <p:cNvPr id="306" name="Picture 8">
              <a:extLst>
                <a:ext uri="{FF2B5EF4-FFF2-40B4-BE49-F238E27FC236}">
                  <a16:creationId xmlns:a16="http://schemas.microsoft.com/office/drawing/2014/main" id="{005C748A-7809-4950-BD70-3B89170CB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549069"/>
              <a:ext cx="2360685" cy="912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" name="Picture 10">
              <a:extLst>
                <a:ext uri="{FF2B5EF4-FFF2-40B4-BE49-F238E27FC236}">
                  <a16:creationId xmlns:a16="http://schemas.microsoft.com/office/drawing/2014/main" id="{9288D635-FE0B-43EB-9D69-2D813AF92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9803" y="4326565"/>
              <a:ext cx="2444269" cy="1357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" name="Picture 14">
              <a:extLst>
                <a:ext uri="{FF2B5EF4-FFF2-40B4-BE49-F238E27FC236}">
                  <a16:creationId xmlns:a16="http://schemas.microsoft.com/office/drawing/2014/main" id="{0CA702B8-4CBC-42F1-B480-58E8DD364D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92"/>
            <a:stretch/>
          </p:blipFill>
          <p:spPr bwMode="auto">
            <a:xfrm>
              <a:off x="4848214" y="3990601"/>
              <a:ext cx="2278730" cy="186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C06C21E-DFCF-45DB-8316-6208E3058A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275" t="23443" r="53296" b="13865"/>
          <a:stretch/>
        </p:blipFill>
        <p:spPr>
          <a:xfrm>
            <a:off x="1524000" y="361545"/>
            <a:ext cx="4342980" cy="5429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29CD83-31E5-DB54-4ADC-A2A8D53128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063" t="66296" r="22500" b="11145"/>
          <a:stretch/>
        </p:blipFill>
        <p:spPr>
          <a:xfrm>
            <a:off x="10039351" y="6146800"/>
            <a:ext cx="1362074" cy="3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31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Karla ExtraBold</vt:lpstr>
      <vt:lpstr>Karla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Maegan Lee</dc:creator>
  <cp:lastModifiedBy>Maegan Lee</cp:lastModifiedBy>
  <cp:revision>16</cp:revision>
  <dcterms:created xsi:type="dcterms:W3CDTF">2025-08-22T00:52:17Z</dcterms:created>
  <dcterms:modified xsi:type="dcterms:W3CDTF">2025-08-22T01:05:02Z</dcterms:modified>
</cp:coreProperties>
</file>