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121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/>
    <p:restoredTop sz="94718"/>
  </p:normalViewPr>
  <p:slideViewPr>
    <p:cSldViewPr snapToGrid="0">
      <p:cViewPr varScale="1">
        <p:scale>
          <a:sx n="89" d="100"/>
          <a:sy n="89" d="100"/>
        </p:scale>
        <p:origin x="1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4FE06-0D0C-224F-9976-70B1A723B45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1290-621D-6041-BCD4-F9729534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utiger LT Std 47 Light Cn" panose="020B0406020204020204" pitchFamily="34" charset="0"/>
                <a:ea typeface="Questrial" charset="0"/>
                <a:cs typeface="Questrial" charset="0"/>
              </a:rPr>
              <a:t>THREE UNIQUE LIGHTING BRANDS UNDER ONE UMBRELLA …B/L/R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utiger LT Std 47 Light Cn" panose="020B0406020204020204" pitchFamily="34" charset="0"/>
                <a:ea typeface="Questrial" charset="0"/>
                <a:cs typeface="Questrial" charset="0"/>
              </a:rPr>
              <a:t>PROBLEM IN THE MARKET WE Identified and SEEK TO ADDRESS IS how we “SAVE YOU TIME” by You, I mean the whole value chain.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utiger LT Std 47 Light Cn" panose="020B0406020204020204" pitchFamily="34" charset="0"/>
                <a:ea typeface="Questrial" charset="0"/>
                <a:cs typeface="Questrial" charset="0"/>
              </a:rPr>
              <a:t>SO WE ARE ON A MISSION TO DELIVER THE BEST QUOTE TO FULFILLMENT EXPERIENCE</a:t>
            </a:r>
          </a:p>
          <a:p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Frutiger LT Std 47 Light Cn" panose="020B0406020204020204" pitchFamily="34" charset="0"/>
              <a:ea typeface="Questrial" charset="0"/>
              <a:cs typeface="Quest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81E9C-2543-482B-981E-6F9B0DB6FD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4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B4E6-AA03-AF22-A67F-2D8238089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ED2A8-944D-9D0B-49DD-DE0D49830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FE7BB-AF64-ABA8-3689-574B48BC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27F43-D930-1859-F72B-7245BEF6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744EF-73C0-5D54-3E7A-FA633373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19E6-BBEF-8D60-005B-15E34ADB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2F3A2-6573-9A07-FA49-6DCD66752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C95D5-980B-C8A5-6AB6-F47259A9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848FD-FC43-FC0B-B9C4-20033453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2EB43-3CF9-2581-E82E-175C9F43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5C13C-7D6D-6FE4-3FED-BCD02E812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03BD8-E85B-C9D8-27F7-0D5EF2A56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A28C0-BDCA-2D0C-4502-C9ED778A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551DD-534B-CA1C-01AE-160A4602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79175-E396-AABB-5E9D-09FA97AE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4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BE79-52C2-9235-E981-DB3A224A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845DA-DA0F-CF49-E64E-30BC9186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A082F-19B7-4596-F5A6-8F73CD6A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E581F-03CA-4162-64DA-F1B416E4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23C8-9871-F5CB-446E-87D2891F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1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84E8C-51C4-68C8-7100-3DA441E6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EEBD5-EEEA-A28A-C827-81431BFCA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C7C8A-5597-DFEA-7B74-AE11F98D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D78A7-1379-AC8E-5B70-8A4B59DA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FA6A-2E03-595C-34B2-2BD22BFD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2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17D2-76F1-0FB7-8909-036F9715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B0F0-88BE-452A-68AB-9B061397F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9C005-DF97-49C9-C6CC-DDD491A71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439B6-8B85-7097-B6BF-6D5F2C49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EEE9F-C21E-1055-5A1F-EE2A0B5B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6811-9E5C-6A7B-5FAA-39A81273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4A6B-070F-5DB6-14B6-034BBD1B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8D41-C4BF-3184-BC3C-0643DDD3D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4CBBA-081D-32C0-3460-AF3FFB4D7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6F5CF-5E6B-CA98-9E97-911DB4935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D7FDF-37CD-994D-174E-48A2E75B7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7EDD3-BA82-16CF-4092-6E0E69EF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A91C3-F571-E7F4-597E-26C0823C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23FC4-2775-9832-8313-ADCEB8D9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3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D5F3-8A3C-B4E1-9C8A-FC3215DC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683E8-6812-DD55-A13B-5BAA5B9B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225DD-DB3A-11E4-F0DE-07247F1F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7651E-E6CC-8071-C2B0-F40D96C1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5C53B-3713-83F3-6189-AA9597D0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260B5-93C2-3271-7B99-352718BA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DB7AE-487C-9AEC-E5E3-9BA4BBA4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C414-53DA-D76E-4A9D-FCF31E90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192F4-A13C-61B7-50CC-0881ACA4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302C2-52A1-AD6D-9F5C-B31A1616C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3799E-1344-B7B4-92F4-4E987279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8F7A4-694C-CC47-AEB8-B86EF30E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B81C-49B6-AD45-60BE-6D5AADDB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0DBB-45C3-F215-1F28-BE1DCB22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88749D-97FB-75F9-97AD-EC544B925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0C691-F5BD-CBD8-2CD6-E4A20D844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96905-FD7A-8C40-9A7B-0129CAFA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04CDF-258F-EC04-311F-5C32315E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ABE45-1217-4D04-9856-EA726F5A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7E5D35-784D-2CA1-ED77-F47106D2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B6EF5-6B91-D78B-131F-B30022BC6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7D482-205D-DC54-A60B-51679354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5ACBA-C3F4-4299-B70E-F1C627918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42ED1-620A-CFDA-4CDF-131783D63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4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glightingbrands.com/" TargetMode="External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6F4922-ABD2-4B03-9840-B2AE9F3C41A8}"/>
              </a:ext>
            </a:extLst>
          </p:cNvPr>
          <p:cNvSpPr/>
          <p:nvPr/>
        </p:nvSpPr>
        <p:spPr>
          <a:xfrm>
            <a:off x="1009361" y="2078623"/>
            <a:ext cx="2556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utiger LT Std 47 Light Cn" panose="020B0406020204020204" pitchFamily="34" charset="0"/>
                <a:ea typeface="Questrial" charset="0"/>
                <a:cs typeface="Questrial" charset="0"/>
              </a:rPr>
              <a:t>ARCHITECTURAL LUMINAIRES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Frutiger LT Std 47 Light Cn" panose="020B0406020204020204" pitchFamily="34" charset="0"/>
              <a:ea typeface="Questrial" charset="0"/>
              <a:cs typeface="Questrial" charset="0"/>
            </a:endParaRP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id="{990419A7-6821-419F-AB83-2613D42A8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49" y="1526994"/>
            <a:ext cx="2179531" cy="578938"/>
          </a:xfrm>
          <a:prstGeom prst="rect">
            <a:avLst/>
          </a:prstGeom>
        </p:spPr>
      </p:pic>
      <p:pic>
        <p:nvPicPr>
          <p:cNvPr id="17" name="Picture 2" descr="D:\For Stephen\images etc\untitled folder\image 119.jpg">
            <a:extLst>
              <a:ext uri="{FF2B5EF4-FFF2-40B4-BE49-F238E27FC236}">
                <a16:creationId xmlns:a16="http://schemas.microsoft.com/office/drawing/2014/main" id="{7E7F48D3-2432-442F-9DC6-5A4DAE3A8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4198" r="14453" b="9909"/>
          <a:stretch/>
        </p:blipFill>
        <p:spPr bwMode="auto">
          <a:xfrm>
            <a:off x="1070977" y="2580038"/>
            <a:ext cx="3003473" cy="34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346763-7518-4B27-A3FD-D4CC3FB9FA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1" t="12442" r="14212" b="3964"/>
          <a:stretch/>
        </p:blipFill>
        <p:spPr>
          <a:xfrm>
            <a:off x="4825158" y="2580038"/>
            <a:ext cx="2989111" cy="3414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381E07-68AC-0DA1-BD16-E84FD7B169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9345" r="37297" b="15115"/>
          <a:stretch/>
        </p:blipFill>
        <p:spPr>
          <a:xfrm>
            <a:off x="8446838" y="2580038"/>
            <a:ext cx="2932352" cy="3414354"/>
          </a:xfrm>
          <a:prstGeom prst="rect">
            <a:avLst/>
          </a:prstGeom>
        </p:spPr>
      </p:pic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5FEBC26C-B076-B102-9093-BE617372AE7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666" t="52994" r="12500" b="33704"/>
          <a:stretch/>
        </p:blipFill>
        <p:spPr>
          <a:xfrm>
            <a:off x="3143250" y="578151"/>
            <a:ext cx="5905500" cy="582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3C6FC-F14C-D636-B802-9D6150D7A94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063" t="38148" r="24167" b="39630"/>
          <a:stretch/>
        </p:blipFill>
        <p:spPr>
          <a:xfrm>
            <a:off x="4744589" y="1514773"/>
            <a:ext cx="2408132" cy="570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7974AB-B269-359A-C3D7-EE397E0A121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063" t="66296" r="22500" b="11145"/>
          <a:stretch/>
        </p:blipFill>
        <p:spPr>
          <a:xfrm>
            <a:off x="8442278" y="1533934"/>
            <a:ext cx="2087177" cy="4865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AAAEF09-FE5E-0165-3D1C-5D9265C884CC}"/>
              </a:ext>
            </a:extLst>
          </p:cNvPr>
          <p:cNvSpPr/>
          <p:nvPr/>
        </p:nvSpPr>
        <p:spPr>
          <a:xfrm>
            <a:off x="8403794" y="2078624"/>
            <a:ext cx="2989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utiger LT Std 47 Light Cn" panose="020B0406020204020204" pitchFamily="34" charset="0"/>
                <a:ea typeface="Questrial" charset="0"/>
                <a:cs typeface="Questrial" charset="0"/>
              </a:rPr>
              <a:t>DYNAMIC LIGHTING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Frutiger LT Std 47 Light Cn" panose="020B0406020204020204" pitchFamily="34" charset="0"/>
              <a:ea typeface="Questrial" charset="0"/>
              <a:cs typeface="Quest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580830-622E-39E1-8A45-65A65135CA33}"/>
              </a:ext>
            </a:extLst>
          </p:cNvPr>
          <p:cNvSpPr/>
          <p:nvPr/>
        </p:nvSpPr>
        <p:spPr>
          <a:xfrm>
            <a:off x="4758652" y="2065145"/>
            <a:ext cx="1760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rutiger LT Std 47 Light Cn" panose="020B0406020204020204" pitchFamily="34" charset="0"/>
                <a:ea typeface="Questrial" charset="0"/>
                <a:cs typeface="Questrial" charset="0"/>
              </a:rPr>
              <a:t>MICRO LINEAR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Frutiger LT Std 47 Light Cn" panose="020B0406020204020204" pitchFamily="34" charset="0"/>
              <a:ea typeface="Questrial" charset="0"/>
              <a:cs typeface="Quest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7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</Words>
  <Application>Microsoft Macintosh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Frutiger LT Std 47 Light Cn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Maegan Lee</dc:creator>
  <cp:lastModifiedBy>Maegan Lee</cp:lastModifiedBy>
  <cp:revision>7</cp:revision>
  <dcterms:created xsi:type="dcterms:W3CDTF">2025-08-22T00:52:17Z</dcterms:created>
  <dcterms:modified xsi:type="dcterms:W3CDTF">2025-08-22T00:58:11Z</dcterms:modified>
</cp:coreProperties>
</file>